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3.xml" ContentType="application/vnd.openxmlformats-officedocument.presentationml.notesSlide+xml"/>
  <Override PartName="/ppt/theme/themeOverride2.xml" ContentType="application/vnd.openxmlformats-officedocument.themeOverride+xml"/>
  <Override PartName="/ppt/notesSlides/notesSlide4.xml" ContentType="application/vnd.openxmlformats-officedocument.presentationml.notesSlide+xml"/>
  <Override PartName="/ppt/theme/themeOverride3.xml" ContentType="application/vnd.openxmlformats-officedocument.themeOverride+xml"/>
  <Override PartName="/ppt/notesSlides/notesSlide5.xml" ContentType="application/vnd.openxmlformats-officedocument.presentationml.notesSlide+xml"/>
  <Override PartName="/ppt/comments/modernComment_138_D0255AD1.xml" ContentType="application/vnd.ms-powerpoint.comments+xml"/>
  <Override PartName="/ppt/theme/themeOverride4.xml" ContentType="application/vnd.openxmlformats-officedocument.themeOverride+xml"/>
  <Override PartName="/ppt/notesSlides/notesSlide6.xml" ContentType="application/vnd.openxmlformats-officedocument.presentationml.notesSlide+xml"/>
  <Override PartName="/ppt/theme/themeOverride5.xml" ContentType="application/vnd.openxmlformats-officedocument.themeOverr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omments/modernComment_137_4124B804.xml" ContentType="application/vnd.ms-powerpoint.comments+xml"/>
  <Override PartName="/ppt/theme/themeOverride6.xml" ContentType="application/vnd.openxmlformats-officedocument.themeOverride+xml"/>
  <Override PartName="/ppt/notesSlides/notesSlide9.xml" ContentType="application/vnd.openxmlformats-officedocument.presentationml.notesSlide+xml"/>
  <Override PartName="/ppt/comments/modernComment_13C_50F39E0.xml" ContentType="application/vnd.ms-powerpoint.comments+xml"/>
  <Override PartName="/ppt/theme/themeOverride7.xml" ContentType="application/vnd.openxmlformats-officedocument.themeOverride+xml"/>
  <Override PartName="/ppt/notesSlides/notesSlide10.xml" ContentType="application/vnd.openxmlformats-officedocument.presentationml.notesSlide+xml"/>
  <Override PartName="/ppt/theme/themeOverride8.xml" ContentType="application/vnd.openxmlformats-officedocument.themeOverride+xml"/>
  <Override PartName="/ppt/notesSlides/notesSlide11.xml" ContentType="application/vnd.openxmlformats-officedocument.presentationml.notesSlide+xml"/>
  <Override PartName="/ppt/theme/themeOverride9.xml" ContentType="application/vnd.openxmlformats-officedocument.themeOverride+xml"/>
  <Override PartName="/ppt/notesSlides/notesSlide12.xml" ContentType="application/vnd.openxmlformats-officedocument.presentationml.notesSlide+xml"/>
  <Override PartName="/ppt/theme/themeOverride10.xml" ContentType="application/vnd.openxmlformats-officedocument.themeOverride+xml"/>
  <Override PartName="/ppt/notesSlides/notesSlide13.xml" ContentType="application/vnd.openxmlformats-officedocument.presentationml.notesSlide+xml"/>
  <Override PartName="/ppt/theme/themeOverride11.xml" ContentType="application/vnd.openxmlformats-officedocument.themeOverride+xml"/>
  <Override PartName="/ppt/notesSlides/notesSlide14.xml" ContentType="application/vnd.openxmlformats-officedocument.presentationml.notesSlide+xml"/>
  <Override PartName="/ppt/theme/themeOverride12.xml" ContentType="application/vnd.openxmlformats-officedocument.themeOverride+xml"/>
  <Override PartName="/ppt/notesSlides/notesSlide15.xml" ContentType="application/vnd.openxmlformats-officedocument.presentationml.notesSlide+xml"/>
  <Override PartName="/ppt/theme/themeOverride13.xml" ContentType="application/vnd.openxmlformats-officedocument.themeOverride+xml"/>
  <Override PartName="/ppt/notesSlides/notesSlide16.xml" ContentType="application/vnd.openxmlformats-officedocument.presentationml.notesSlide+xml"/>
  <Override PartName="/ppt/theme/themeOverride14.xml" ContentType="application/vnd.openxmlformats-officedocument.themeOverride+xml"/>
  <Override PartName="/ppt/notesSlides/notesSlide17.xml" ContentType="application/vnd.openxmlformats-officedocument.presentationml.notesSlide+xml"/>
  <Override PartName="/ppt/comments/modernComment_144_208FAFE7.xml" ContentType="application/vnd.ms-powerpoint.comments+xml"/>
  <Override PartName="/ppt/theme/themeOverride15.xml" ContentType="application/vnd.openxmlformats-officedocument.themeOverride+xml"/>
  <Override PartName="/ppt/notesSlides/notesSlide18.xml" ContentType="application/vnd.openxmlformats-officedocument.presentationml.notesSlide+xml"/>
  <Override PartName="/ppt/theme/themeOverride16.xml" ContentType="application/vnd.openxmlformats-officedocument.themeOverride+xml"/>
  <Override PartName="/ppt/notesSlides/notesSlide19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92" r:id="rId4"/>
  </p:sldMasterIdLst>
  <p:notesMasterIdLst>
    <p:notesMasterId r:id="rId24"/>
  </p:notesMasterIdLst>
  <p:sldIdLst>
    <p:sldId id="277" r:id="rId5"/>
    <p:sldId id="257" r:id="rId6"/>
    <p:sldId id="258" r:id="rId7"/>
    <p:sldId id="310" r:id="rId8"/>
    <p:sldId id="312" r:id="rId9"/>
    <p:sldId id="313" r:id="rId10"/>
    <p:sldId id="315" r:id="rId11"/>
    <p:sldId id="311" r:id="rId12"/>
    <p:sldId id="316" r:id="rId13"/>
    <p:sldId id="317" r:id="rId14"/>
    <p:sldId id="318" r:id="rId15"/>
    <p:sldId id="319" r:id="rId16"/>
    <p:sldId id="320" r:id="rId17"/>
    <p:sldId id="321" r:id="rId18"/>
    <p:sldId id="322" r:id="rId19"/>
    <p:sldId id="323" r:id="rId20"/>
    <p:sldId id="324" r:id="rId21"/>
    <p:sldId id="325" r:id="rId22"/>
    <p:sldId id="326" r:id="rId23"/>
  </p:sldIdLst>
  <p:sldSz cx="18288000" cy="10287000"/>
  <p:notesSz cx="9296400" cy="7010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D4CC5F14-0BBC-A8E2-DA6B-453433EF2AC1}" name="Amber R Fitzgerald" initials="AF" userId="S::afitzgerald@ucdavis.edu::e03b475a-b752-4907-afad-a54470e17f13" providerId="AD"/>
  <p188:author id="{7F3E1C2B-5A25-B4CA-B08D-3F9BF9BDC881}" name="Ginger E Rounds" initials="GR" userId="S::gerounds@ucdavis.edu::eae67b8a-f55f-408c-b03c-ecd5d555f14e" providerId="AD"/>
  <p188:author id="{A6F75B95-3211-8D35-3E4E-D05077857D00}" name="Julia Sherman" initials="JS" userId="S::jmsherman@ucdavis.edu::a3ddf074-a937-4d4f-8cdc-0e3e0fea9cf1" providerId="AD"/>
  <p188:author id="{046A2FD7-763C-A834-2985-124DCA86C90A}" name="Veronica Nicole Tuss" initials="VNT" userId="S::vntuss@ucdavis.edu::8cfaa3c9-f75b-4639-9aeb-c9dd14300032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4AE6476-27C0-4A12-B31C-01C0CEA454C2}" v="23" dt="2025-04-23T17:56:50.375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477" autoAdjust="0"/>
  </p:normalViewPr>
  <p:slideViewPr>
    <p:cSldViewPr>
      <p:cViewPr varScale="1">
        <p:scale>
          <a:sx n="81" d="100"/>
          <a:sy n="81" d="100"/>
        </p:scale>
        <p:origin x="174" y="10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microsoft.com/office/2018/10/relationships/authors" Target="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heme" Target="theme/theme1.xml"/><Relationship Id="rId30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Veronica Nicole Tuss" userId="8cfaa3c9-f75b-4639-9aeb-c9dd14300032" providerId="ADAL" clId="{AB25C6F5-B512-445C-9EFE-2E1601F4DE50}"/>
    <pc:docChg chg="modSld">
      <pc:chgData name="Veronica Nicole Tuss" userId="8cfaa3c9-f75b-4639-9aeb-c9dd14300032" providerId="ADAL" clId="{AB25C6F5-B512-445C-9EFE-2E1601F4DE50}" dt="2024-10-04T19:50:46.781" v="1"/>
      <pc:docMkLst>
        <pc:docMk/>
      </pc:docMkLst>
      <pc:sldChg chg="setBg">
        <pc:chgData name="Veronica Nicole Tuss" userId="8cfaa3c9-f75b-4639-9aeb-c9dd14300032" providerId="ADAL" clId="{AB25C6F5-B512-445C-9EFE-2E1601F4DE50}" dt="2024-10-04T19:50:46.781" v="1"/>
        <pc:sldMkLst>
          <pc:docMk/>
          <pc:sldMk cId="693840753" sldId="277"/>
        </pc:sldMkLst>
      </pc:sldChg>
    </pc:docChg>
  </pc:docChgLst>
  <pc:docChgLst>
    <pc:chgData name="Amber R Fitzgerald" userId="S::afitzgerald@ucdavis.edu::e03b475a-b752-4907-afad-a54470e17f13" providerId="AD" clId="Web-{403A03B6-3417-5654-A2BD-EEF1A60B492B}"/>
    <pc:docChg chg="mod">
      <pc:chgData name="Amber R Fitzgerald" userId="S::afitzgerald@ucdavis.edu::e03b475a-b752-4907-afad-a54470e17f13" providerId="AD" clId="Web-{403A03B6-3417-5654-A2BD-EEF1A60B492B}" dt="2024-09-03T18:19:06.026" v="0"/>
      <pc:docMkLst>
        <pc:docMk/>
      </pc:docMkLst>
    </pc:docChg>
  </pc:docChgLst>
  <pc:docChgLst>
    <pc:chgData name="Brooke Lee Leite" userId="S::blleite@ucdavis.edu::61d7739d-2d06-4a39-947c-981a4ab61968" providerId="AD" clId="Web-{BD14A9F7-56D7-4A65-38F3-4CB9FFD51D36}"/>
    <pc:docChg chg="modSld">
      <pc:chgData name="Brooke Lee Leite" userId="S::blleite@ucdavis.edu::61d7739d-2d06-4a39-947c-981a4ab61968" providerId="AD" clId="Web-{BD14A9F7-56D7-4A65-38F3-4CB9FFD51D36}" dt="2024-08-24T00:29:50.574" v="16" actId="20577"/>
      <pc:docMkLst>
        <pc:docMk/>
      </pc:docMkLst>
      <pc:sldChg chg="modSp">
        <pc:chgData name="Brooke Lee Leite" userId="S::blleite@ucdavis.edu::61d7739d-2d06-4a39-947c-981a4ab61968" providerId="AD" clId="Web-{BD14A9F7-56D7-4A65-38F3-4CB9FFD51D36}" dt="2024-08-24T00:29:08.713" v="10" actId="20577"/>
        <pc:sldMkLst>
          <pc:docMk/>
          <pc:sldMk cId="2825914077" sldId="322"/>
        </pc:sldMkLst>
      </pc:sldChg>
      <pc:sldChg chg="modSp">
        <pc:chgData name="Brooke Lee Leite" userId="S::blleite@ucdavis.edu::61d7739d-2d06-4a39-947c-981a4ab61968" providerId="AD" clId="Web-{BD14A9F7-56D7-4A65-38F3-4CB9FFD51D36}" dt="2024-08-24T00:29:50.574" v="16" actId="20577"/>
        <pc:sldMkLst>
          <pc:docMk/>
          <pc:sldMk cId="546287591" sldId="324"/>
        </pc:sldMkLst>
      </pc:sldChg>
    </pc:docChg>
  </pc:docChgLst>
  <pc:docChgLst>
    <pc:chgData name="Veronica Nicole Tuss" userId="8cfaa3c9-f75b-4639-9aeb-c9dd14300032" providerId="ADAL" clId="{CF2663F5-E103-497E-926F-C00DE85DCC11}"/>
    <pc:docChg chg="undo redo custSel addSld delSld modSld sldOrd">
      <pc:chgData name="Veronica Nicole Tuss" userId="8cfaa3c9-f75b-4639-9aeb-c9dd14300032" providerId="ADAL" clId="{CF2663F5-E103-497E-926F-C00DE85DCC11}" dt="2024-07-29T22:48:32.754" v="5023" actId="20577"/>
      <pc:docMkLst>
        <pc:docMk/>
      </pc:docMkLst>
      <pc:sldChg chg="modSp mod">
        <pc:chgData name="Veronica Nicole Tuss" userId="8cfaa3c9-f75b-4639-9aeb-c9dd14300032" providerId="ADAL" clId="{CF2663F5-E103-497E-926F-C00DE85DCC11}" dt="2024-07-29T21:43:50.538" v="3715" actId="20577"/>
        <pc:sldMkLst>
          <pc:docMk/>
          <pc:sldMk cId="0" sldId="257"/>
        </pc:sldMkLst>
      </pc:sldChg>
      <pc:sldChg chg="delSp modSp mod">
        <pc:chgData name="Veronica Nicole Tuss" userId="8cfaa3c9-f75b-4639-9aeb-c9dd14300032" providerId="ADAL" clId="{CF2663F5-E103-497E-926F-C00DE85DCC11}" dt="2024-07-29T21:48:35.510" v="3982" actId="20577"/>
        <pc:sldMkLst>
          <pc:docMk/>
          <pc:sldMk cId="0" sldId="258"/>
        </pc:sldMkLst>
      </pc:sldChg>
      <pc:sldChg chg="modSp mod">
        <pc:chgData name="Veronica Nicole Tuss" userId="8cfaa3c9-f75b-4639-9aeb-c9dd14300032" providerId="ADAL" clId="{CF2663F5-E103-497E-926F-C00DE85DCC11}" dt="2024-07-29T21:39:53.735" v="3662" actId="20577"/>
        <pc:sldMkLst>
          <pc:docMk/>
          <pc:sldMk cId="693840753" sldId="277"/>
        </pc:sldMkLst>
      </pc:sldChg>
      <pc:sldChg chg="delSp modSp del mod">
        <pc:chgData name="Veronica Nicole Tuss" userId="8cfaa3c9-f75b-4639-9aeb-c9dd14300032" providerId="ADAL" clId="{CF2663F5-E103-497E-926F-C00DE85DCC11}" dt="2024-07-29T21:49:09.758" v="3983" actId="47"/>
        <pc:sldMkLst>
          <pc:docMk/>
          <pc:sldMk cId="3273471455" sldId="278"/>
        </pc:sldMkLst>
      </pc:sldChg>
      <pc:sldChg chg="delSp modSp mod">
        <pc:chgData name="Veronica Nicole Tuss" userId="8cfaa3c9-f75b-4639-9aeb-c9dd14300032" providerId="ADAL" clId="{CF2663F5-E103-497E-926F-C00DE85DCC11}" dt="2024-07-29T22:43:51.814" v="4918" actId="21"/>
        <pc:sldMkLst>
          <pc:docMk/>
          <pc:sldMk cId="203925319" sldId="279"/>
        </pc:sldMkLst>
      </pc:sldChg>
      <pc:sldChg chg="delSp modSp mod">
        <pc:chgData name="Veronica Nicole Tuss" userId="8cfaa3c9-f75b-4639-9aeb-c9dd14300032" providerId="ADAL" clId="{CF2663F5-E103-497E-926F-C00DE85DCC11}" dt="2024-07-29T22:43:56.825" v="4921" actId="20577"/>
        <pc:sldMkLst>
          <pc:docMk/>
          <pc:sldMk cId="3487762996" sldId="281"/>
        </pc:sldMkLst>
      </pc:sldChg>
      <pc:sldChg chg="delSp modSp mod">
        <pc:chgData name="Veronica Nicole Tuss" userId="8cfaa3c9-f75b-4639-9aeb-c9dd14300032" providerId="ADAL" clId="{CF2663F5-E103-497E-926F-C00DE85DCC11}" dt="2024-07-29T21:38:10.661" v="3626" actId="478"/>
        <pc:sldMkLst>
          <pc:docMk/>
          <pc:sldMk cId="2690963389" sldId="282"/>
        </pc:sldMkLst>
      </pc:sldChg>
      <pc:sldChg chg="delSp modSp del mod">
        <pc:chgData name="Veronica Nicole Tuss" userId="8cfaa3c9-f75b-4639-9aeb-c9dd14300032" providerId="ADAL" clId="{CF2663F5-E103-497E-926F-C00DE85DCC11}" dt="2024-07-29T22:00:06.892" v="4600" actId="47"/>
        <pc:sldMkLst>
          <pc:docMk/>
          <pc:sldMk cId="200049254" sldId="283"/>
        </pc:sldMkLst>
      </pc:sldChg>
      <pc:sldChg chg="delSp modSp mod">
        <pc:chgData name="Veronica Nicole Tuss" userId="8cfaa3c9-f75b-4639-9aeb-c9dd14300032" providerId="ADAL" clId="{CF2663F5-E103-497E-926F-C00DE85DCC11}" dt="2024-07-29T21:38:58.709" v="3644" actId="478"/>
        <pc:sldMkLst>
          <pc:docMk/>
          <pc:sldMk cId="3938141233" sldId="287"/>
        </pc:sldMkLst>
      </pc:sldChg>
      <pc:sldChg chg="delSp modSp del mod">
        <pc:chgData name="Veronica Nicole Tuss" userId="8cfaa3c9-f75b-4639-9aeb-c9dd14300032" providerId="ADAL" clId="{CF2663F5-E103-497E-926F-C00DE85DCC11}" dt="2024-07-29T21:51:24.476" v="4129" actId="47"/>
        <pc:sldMkLst>
          <pc:docMk/>
          <pc:sldMk cId="3250860413" sldId="289"/>
        </pc:sldMkLst>
      </pc:sldChg>
      <pc:sldChg chg="delSp modSp mod">
        <pc:chgData name="Veronica Nicole Tuss" userId="8cfaa3c9-f75b-4639-9aeb-c9dd14300032" providerId="ADAL" clId="{CF2663F5-E103-497E-926F-C00DE85DCC11}" dt="2024-07-29T21:59:44.086" v="4580" actId="20577"/>
        <pc:sldMkLst>
          <pc:docMk/>
          <pc:sldMk cId="3183398873" sldId="290"/>
        </pc:sldMkLst>
      </pc:sldChg>
      <pc:sldChg chg="delSp modSp mod">
        <pc:chgData name="Veronica Nicole Tuss" userId="8cfaa3c9-f75b-4639-9aeb-c9dd14300032" providerId="ADAL" clId="{CF2663F5-E103-497E-926F-C00DE85DCC11}" dt="2024-07-29T21:38:22.226" v="3633" actId="1076"/>
        <pc:sldMkLst>
          <pc:docMk/>
          <pc:sldMk cId="2402067219" sldId="291"/>
        </pc:sldMkLst>
      </pc:sldChg>
      <pc:sldChg chg="delSp modSp mod">
        <pc:chgData name="Veronica Nicole Tuss" userId="8cfaa3c9-f75b-4639-9aeb-c9dd14300032" providerId="ADAL" clId="{CF2663F5-E103-497E-926F-C00DE85DCC11}" dt="2024-07-29T21:38:51.429" v="3642" actId="478"/>
        <pc:sldMkLst>
          <pc:docMk/>
          <pc:sldMk cId="2795167065" sldId="292"/>
        </pc:sldMkLst>
      </pc:sldChg>
      <pc:sldChg chg="delSp modSp mod modNotesTx">
        <pc:chgData name="Veronica Nicole Tuss" userId="8cfaa3c9-f75b-4639-9aeb-c9dd14300032" providerId="ADAL" clId="{CF2663F5-E103-497E-926F-C00DE85DCC11}" dt="2024-07-29T22:48:32.754" v="5023" actId="20577"/>
        <pc:sldMkLst>
          <pc:docMk/>
          <pc:sldMk cId="3446181552" sldId="293"/>
        </pc:sldMkLst>
      </pc:sldChg>
      <pc:sldChg chg="delSp modSp mod">
        <pc:chgData name="Veronica Nicole Tuss" userId="8cfaa3c9-f75b-4639-9aeb-c9dd14300032" providerId="ADAL" clId="{CF2663F5-E103-497E-926F-C00DE85DCC11}" dt="2024-07-29T22:44:10.167" v="4926" actId="20577"/>
        <pc:sldMkLst>
          <pc:docMk/>
          <pc:sldMk cId="4153906848" sldId="294"/>
        </pc:sldMkLst>
      </pc:sldChg>
      <pc:sldChg chg="new del">
        <pc:chgData name="Veronica Nicole Tuss" userId="8cfaa3c9-f75b-4639-9aeb-c9dd14300032" providerId="ADAL" clId="{CF2663F5-E103-497E-926F-C00DE85DCC11}" dt="2024-07-29T18:56:58.951" v="412" actId="47"/>
        <pc:sldMkLst>
          <pc:docMk/>
          <pc:sldMk cId="1495644898" sldId="295"/>
        </pc:sldMkLst>
      </pc:sldChg>
      <pc:sldChg chg="delSp modSp add del mod">
        <pc:chgData name="Veronica Nicole Tuss" userId="8cfaa3c9-f75b-4639-9aeb-c9dd14300032" providerId="ADAL" clId="{CF2663F5-E103-497E-926F-C00DE85DCC11}" dt="2024-07-29T21:49:11.228" v="3984" actId="47"/>
        <pc:sldMkLst>
          <pc:docMk/>
          <pc:sldMk cId="1617795379" sldId="295"/>
        </pc:sldMkLst>
      </pc:sldChg>
      <pc:sldChg chg="delSp modSp add mod">
        <pc:chgData name="Veronica Nicole Tuss" userId="8cfaa3c9-f75b-4639-9aeb-c9dd14300032" providerId="ADAL" clId="{CF2663F5-E103-497E-926F-C00DE85DCC11}" dt="2024-07-29T21:54:20.388" v="4383" actId="1076"/>
        <pc:sldMkLst>
          <pc:docMk/>
          <pc:sldMk cId="1734051028" sldId="296"/>
        </pc:sldMkLst>
      </pc:sldChg>
      <pc:sldChg chg="delSp modSp add mod">
        <pc:chgData name="Veronica Nicole Tuss" userId="8cfaa3c9-f75b-4639-9aeb-c9dd14300032" providerId="ADAL" clId="{CF2663F5-E103-497E-926F-C00DE85DCC11}" dt="2024-07-29T21:38:12.500" v="3627" actId="478"/>
        <pc:sldMkLst>
          <pc:docMk/>
          <pc:sldMk cId="2576326418" sldId="297"/>
        </pc:sldMkLst>
      </pc:sldChg>
      <pc:sldChg chg="delSp add mod">
        <pc:chgData name="Veronica Nicole Tuss" userId="8cfaa3c9-f75b-4639-9aeb-c9dd14300032" providerId="ADAL" clId="{CF2663F5-E103-497E-926F-C00DE85DCC11}" dt="2024-07-29T21:38:13.908" v="3628" actId="478"/>
        <pc:sldMkLst>
          <pc:docMk/>
          <pc:sldMk cId="2561880899" sldId="298"/>
        </pc:sldMkLst>
      </pc:sldChg>
      <pc:sldChg chg="delSp modSp add mod">
        <pc:chgData name="Veronica Nicole Tuss" userId="8cfaa3c9-f75b-4639-9aeb-c9dd14300032" providerId="ADAL" clId="{CF2663F5-E103-497E-926F-C00DE85DCC11}" dt="2024-07-29T21:56:49.812" v="4462" actId="20577"/>
        <pc:sldMkLst>
          <pc:docMk/>
          <pc:sldMk cId="2569452108" sldId="299"/>
        </pc:sldMkLst>
      </pc:sldChg>
      <pc:sldChg chg="delSp modSp add mod">
        <pc:chgData name="Veronica Nicole Tuss" userId="8cfaa3c9-f75b-4639-9aeb-c9dd14300032" providerId="ADAL" clId="{CF2663F5-E103-497E-926F-C00DE85DCC11}" dt="2024-07-29T21:59:56.324" v="4599" actId="20577"/>
        <pc:sldMkLst>
          <pc:docMk/>
          <pc:sldMk cId="118561022" sldId="300"/>
        </pc:sldMkLst>
      </pc:sldChg>
      <pc:sldChg chg="delSp modSp add del mod">
        <pc:chgData name="Veronica Nicole Tuss" userId="8cfaa3c9-f75b-4639-9aeb-c9dd14300032" providerId="ADAL" clId="{CF2663F5-E103-497E-926F-C00DE85DCC11}" dt="2024-07-29T22:01:25.180" v="4620" actId="47"/>
        <pc:sldMkLst>
          <pc:docMk/>
          <pc:sldMk cId="2105781192" sldId="301"/>
        </pc:sldMkLst>
      </pc:sldChg>
      <pc:sldChg chg="delSp modSp add del mod ord">
        <pc:chgData name="Veronica Nicole Tuss" userId="8cfaa3c9-f75b-4639-9aeb-c9dd14300032" providerId="ADAL" clId="{CF2663F5-E103-497E-926F-C00DE85DCC11}" dt="2024-07-29T22:01:22.850" v="4619" actId="47"/>
        <pc:sldMkLst>
          <pc:docMk/>
          <pc:sldMk cId="3133475553" sldId="302"/>
        </pc:sldMkLst>
      </pc:sldChg>
      <pc:sldChg chg="delSp modSp add mod">
        <pc:chgData name="Veronica Nicole Tuss" userId="8cfaa3c9-f75b-4639-9aeb-c9dd14300032" providerId="ADAL" clId="{CF2663F5-E103-497E-926F-C00DE85DCC11}" dt="2024-07-29T22:01:54.227" v="4807" actId="20577"/>
        <pc:sldMkLst>
          <pc:docMk/>
          <pc:sldMk cId="232068825" sldId="303"/>
        </pc:sldMkLst>
      </pc:sldChg>
      <pc:sldChg chg="delSp modSp add mod">
        <pc:chgData name="Veronica Nicole Tuss" userId="8cfaa3c9-f75b-4639-9aeb-c9dd14300032" providerId="ADAL" clId="{CF2663F5-E103-497E-926F-C00DE85DCC11}" dt="2024-07-29T22:02:09.606" v="4851" actId="20577"/>
        <pc:sldMkLst>
          <pc:docMk/>
          <pc:sldMk cId="3435306755" sldId="304"/>
        </pc:sldMkLst>
      </pc:sldChg>
      <pc:sldChg chg="modSp add mod">
        <pc:chgData name="Veronica Nicole Tuss" userId="8cfaa3c9-f75b-4639-9aeb-c9dd14300032" providerId="ADAL" clId="{CF2663F5-E103-497E-926F-C00DE85DCC11}" dt="2024-07-29T21:53:04.092" v="4207" actId="20577"/>
        <pc:sldMkLst>
          <pc:docMk/>
          <pc:sldMk cId="2516926489" sldId="305"/>
        </pc:sldMkLst>
      </pc:sldChg>
      <pc:sldChg chg="modSp add mod">
        <pc:chgData name="Veronica Nicole Tuss" userId="8cfaa3c9-f75b-4639-9aeb-c9dd14300032" providerId="ADAL" clId="{CF2663F5-E103-497E-926F-C00DE85DCC11}" dt="2024-07-29T21:54:25.836" v="4384" actId="1076"/>
        <pc:sldMkLst>
          <pc:docMk/>
          <pc:sldMk cId="3165709665" sldId="306"/>
        </pc:sldMkLst>
      </pc:sldChg>
      <pc:sldChg chg="modSp add mod">
        <pc:chgData name="Veronica Nicole Tuss" userId="8cfaa3c9-f75b-4639-9aeb-c9dd14300032" providerId="ADAL" clId="{CF2663F5-E103-497E-926F-C00DE85DCC11}" dt="2024-07-29T21:54:11.141" v="4382" actId="20577"/>
        <pc:sldMkLst>
          <pc:docMk/>
          <pc:sldMk cId="2199142579" sldId="307"/>
        </pc:sldMkLst>
      </pc:sldChg>
      <pc:sldChg chg="add">
        <pc:chgData name="Veronica Nicole Tuss" userId="8cfaa3c9-f75b-4639-9aeb-c9dd14300032" providerId="ADAL" clId="{CF2663F5-E103-497E-926F-C00DE85DCC11}" dt="2024-07-29T21:56:54.285" v="4463" actId="2890"/>
        <pc:sldMkLst>
          <pc:docMk/>
          <pc:sldMk cId="2385504935" sldId="308"/>
        </pc:sldMkLst>
      </pc:sldChg>
      <pc:sldChg chg="modSp add mod">
        <pc:chgData name="Veronica Nicole Tuss" userId="8cfaa3c9-f75b-4639-9aeb-c9dd14300032" providerId="ADAL" clId="{CF2663F5-E103-497E-926F-C00DE85DCC11}" dt="2024-07-29T22:44:27.027" v="4960" actId="20577"/>
        <pc:sldMkLst>
          <pc:docMk/>
          <pc:sldMk cId="1176893072" sldId="309"/>
        </pc:sldMkLst>
      </pc:sldChg>
    </pc:docChg>
  </pc:docChgLst>
  <pc:docChgLst>
    <pc:chgData name="Veronica Nicole Tuss" userId="8cfaa3c9-f75b-4639-9aeb-c9dd14300032" providerId="ADAL" clId="{BB0B5932-66E0-4432-97F6-186D7BF7C05D}"/>
    <pc:docChg chg="undo custSel delSld modSld modNotesMaster">
      <pc:chgData name="Veronica Nicole Tuss" userId="8cfaa3c9-f75b-4639-9aeb-c9dd14300032" providerId="ADAL" clId="{BB0B5932-66E0-4432-97F6-186D7BF7C05D}" dt="2024-09-05T23:05:17.047" v="195" actId="20577"/>
      <pc:docMkLst>
        <pc:docMk/>
      </pc:docMkLst>
      <pc:sldChg chg="modSp mod">
        <pc:chgData name="Veronica Nicole Tuss" userId="8cfaa3c9-f75b-4639-9aeb-c9dd14300032" providerId="ADAL" clId="{BB0B5932-66E0-4432-97F6-186D7BF7C05D}" dt="2024-09-05T23:05:17.047" v="195" actId="20577"/>
        <pc:sldMkLst>
          <pc:docMk/>
          <pc:sldMk cId="0" sldId="257"/>
        </pc:sldMkLst>
      </pc:sldChg>
      <pc:sldChg chg="addSp delSp modSp del mod">
        <pc:chgData name="Veronica Nicole Tuss" userId="8cfaa3c9-f75b-4639-9aeb-c9dd14300032" providerId="ADAL" clId="{BB0B5932-66E0-4432-97F6-186D7BF7C05D}" dt="2024-09-05T23:03:44.279" v="31" actId="2696"/>
        <pc:sldMkLst>
          <pc:docMk/>
          <pc:sldMk cId="285363311" sldId="311"/>
        </pc:sldMkLst>
      </pc:sldChg>
      <pc:sldChg chg="modSp mod modCm">
        <pc:chgData name="Veronica Nicole Tuss" userId="8cfaa3c9-f75b-4639-9aeb-c9dd14300032" providerId="ADAL" clId="{BB0B5932-66E0-4432-97F6-186D7BF7C05D}" dt="2024-09-05T23:04:36.224" v="32"/>
        <pc:sldMkLst>
          <pc:docMk/>
          <pc:sldMk cId="3492109009" sldId="312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Veronica Nicole Tuss" userId="8cfaa3c9-f75b-4639-9aeb-c9dd14300032" providerId="ADAL" clId="{BB0B5932-66E0-4432-97F6-186D7BF7C05D}" dt="2024-09-05T23:04:36.224" v="32"/>
              <pc2:cmMkLst xmlns:pc2="http://schemas.microsoft.com/office/powerpoint/2019/9/main/command">
                <pc:docMk/>
                <pc:sldMk cId="3492109009" sldId="312"/>
                <pc2:cmMk id="{3E68C166-6A41-4513-B1B8-AC36A7BFBDE7}"/>
              </pc2:cmMkLst>
              <pc226:cmRplyChg chg="add">
                <pc226:chgData name="Veronica Nicole Tuss" userId="8cfaa3c9-f75b-4639-9aeb-c9dd14300032" providerId="ADAL" clId="{BB0B5932-66E0-4432-97F6-186D7BF7C05D}" dt="2024-09-05T23:04:36.224" v="32"/>
                <pc2:cmRplyMkLst xmlns:pc2="http://schemas.microsoft.com/office/powerpoint/2019/9/main/command">
                  <pc:docMk/>
                  <pc:sldMk cId="3492109009" sldId="312"/>
                  <pc2:cmMk id="{3E68C166-6A41-4513-B1B8-AC36A7BFBDE7}"/>
                  <pc2:cmRplyMk id="{750BD0D4-33F9-4670-97D5-FEE313EAE720}"/>
                </pc2:cmRplyMkLst>
              </pc226:cmRplyChg>
            </pc226:cmChg>
          </p:ext>
        </pc:extLst>
      </pc:sldChg>
      <pc:sldChg chg="modSp mod modCm">
        <pc:chgData name="Veronica Nicole Tuss" userId="8cfaa3c9-f75b-4639-9aeb-c9dd14300032" providerId="ADAL" clId="{BB0B5932-66E0-4432-97F6-186D7BF7C05D}" dt="2024-09-05T23:01:28.257" v="20"/>
        <pc:sldMkLst>
          <pc:docMk/>
          <pc:sldMk cId="84883936" sldId="316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mod modRxn">
              <pc226:chgData name="Veronica Nicole Tuss" userId="8cfaa3c9-f75b-4639-9aeb-c9dd14300032" providerId="ADAL" clId="{BB0B5932-66E0-4432-97F6-186D7BF7C05D}" dt="2024-09-05T23:01:28.257" v="20"/>
              <pc2:cmMkLst xmlns:pc2="http://schemas.microsoft.com/office/powerpoint/2019/9/main/command">
                <pc:docMk/>
                <pc:sldMk cId="84883936" sldId="316"/>
                <pc2:cmMk id="{F6CB9296-E258-4C2B-87B0-8FDE46A4BD1C}"/>
              </pc2:cmMkLst>
              <pc226:cmRplyChg chg="add">
                <pc226:chgData name="Veronica Nicole Tuss" userId="8cfaa3c9-f75b-4639-9aeb-c9dd14300032" providerId="ADAL" clId="{BB0B5932-66E0-4432-97F6-186D7BF7C05D}" dt="2024-09-05T23:01:28.257" v="20"/>
                <pc2:cmRplyMkLst xmlns:pc2="http://schemas.microsoft.com/office/powerpoint/2019/9/main/command">
                  <pc:docMk/>
                  <pc:sldMk cId="84883936" sldId="316"/>
                  <pc2:cmMk id="{F6CB9296-E258-4C2B-87B0-8FDE46A4BD1C}"/>
                  <pc2:cmRplyMk id="{468272F9-4F20-4670-90A8-2CA866A137F3}"/>
                </pc2:cmRplyMkLst>
              </pc226:cmRplyChg>
            </pc226:cmChg>
          </p:ext>
        </pc:extLst>
      </pc:sldChg>
      <pc:sldChg chg="modSp mod">
        <pc:chgData name="Veronica Nicole Tuss" userId="8cfaa3c9-f75b-4639-9aeb-c9dd14300032" providerId="ADAL" clId="{BB0B5932-66E0-4432-97F6-186D7BF7C05D}" dt="2024-09-05T23:03:22.330" v="30" actId="20577"/>
        <pc:sldMkLst>
          <pc:docMk/>
          <pc:sldMk cId="546287591" sldId="324"/>
        </pc:sldMkLst>
      </pc:sldChg>
    </pc:docChg>
  </pc:docChgLst>
  <pc:docChgLst>
    <pc:chgData name="Julia Sherman" userId="a3ddf074-a937-4d4f-8cdc-0e3e0fea9cf1" providerId="ADAL" clId="{A4AE6476-27C0-4A12-B31C-01C0CEA454C2}"/>
    <pc:docChg chg="modSld sldOrd">
      <pc:chgData name="Julia Sherman" userId="a3ddf074-a937-4d4f-8cdc-0e3e0fea9cf1" providerId="ADAL" clId="{A4AE6476-27C0-4A12-B31C-01C0CEA454C2}" dt="2025-04-23T17:56:50.375" v="22"/>
      <pc:docMkLst>
        <pc:docMk/>
      </pc:docMkLst>
      <pc:sldChg chg="addSp modSp mod">
        <pc:chgData name="Julia Sherman" userId="a3ddf074-a937-4d4f-8cdc-0e3e0fea9cf1" providerId="ADAL" clId="{A4AE6476-27C0-4A12-B31C-01C0CEA454C2}" dt="2025-04-23T17:55:48.459" v="1" actId="1076"/>
        <pc:sldMkLst>
          <pc:docMk/>
          <pc:sldMk cId="0" sldId="257"/>
        </pc:sldMkLst>
        <pc:spChg chg="add mod">
          <ac:chgData name="Julia Sherman" userId="a3ddf074-a937-4d4f-8cdc-0e3e0fea9cf1" providerId="ADAL" clId="{A4AE6476-27C0-4A12-B31C-01C0CEA454C2}" dt="2025-04-23T17:55:48.459" v="1" actId="1076"/>
          <ac:spMkLst>
            <pc:docMk/>
            <pc:sldMk cId="0" sldId="257"/>
            <ac:spMk id="8" creationId="{2355E91A-BC3A-64EA-508E-FF713217DD91}"/>
          </ac:spMkLst>
        </pc:spChg>
      </pc:sldChg>
      <pc:sldChg chg="addSp modSp">
        <pc:chgData name="Julia Sherman" userId="a3ddf074-a937-4d4f-8cdc-0e3e0fea9cf1" providerId="ADAL" clId="{A4AE6476-27C0-4A12-B31C-01C0CEA454C2}" dt="2025-04-23T17:55:57.112" v="4"/>
        <pc:sldMkLst>
          <pc:docMk/>
          <pc:sldMk cId="0" sldId="258"/>
        </pc:sldMkLst>
        <pc:spChg chg="add mod">
          <ac:chgData name="Julia Sherman" userId="a3ddf074-a937-4d4f-8cdc-0e3e0fea9cf1" providerId="ADAL" clId="{A4AE6476-27C0-4A12-B31C-01C0CEA454C2}" dt="2025-04-23T17:55:57.112" v="4"/>
          <ac:spMkLst>
            <pc:docMk/>
            <pc:sldMk cId="0" sldId="258"/>
            <ac:spMk id="2" creationId="{44E741EE-FE26-F44D-64F3-70DB0063883C}"/>
          </ac:spMkLst>
        </pc:spChg>
      </pc:sldChg>
      <pc:sldChg chg="addSp modSp ord">
        <pc:chgData name="Julia Sherman" userId="a3ddf074-a937-4d4f-8cdc-0e3e0fea9cf1" providerId="ADAL" clId="{A4AE6476-27C0-4A12-B31C-01C0CEA454C2}" dt="2025-04-23T17:55:54.839" v="3"/>
        <pc:sldMkLst>
          <pc:docMk/>
          <pc:sldMk cId="693840753" sldId="277"/>
        </pc:sldMkLst>
        <pc:spChg chg="add mod">
          <ac:chgData name="Julia Sherman" userId="a3ddf074-a937-4d4f-8cdc-0e3e0fea9cf1" providerId="ADAL" clId="{A4AE6476-27C0-4A12-B31C-01C0CEA454C2}" dt="2025-04-23T17:55:54.839" v="3"/>
          <ac:spMkLst>
            <pc:docMk/>
            <pc:sldMk cId="693840753" sldId="277"/>
            <ac:spMk id="7" creationId="{D379704B-7805-6CFD-1F9B-32981F6BF526}"/>
          </ac:spMkLst>
        </pc:spChg>
      </pc:sldChg>
      <pc:sldChg chg="addSp modSp">
        <pc:chgData name="Julia Sherman" userId="a3ddf074-a937-4d4f-8cdc-0e3e0fea9cf1" providerId="ADAL" clId="{A4AE6476-27C0-4A12-B31C-01C0CEA454C2}" dt="2025-04-23T17:55:59.239" v="5"/>
        <pc:sldMkLst>
          <pc:docMk/>
          <pc:sldMk cId="1013245622" sldId="310"/>
        </pc:sldMkLst>
        <pc:spChg chg="add mod">
          <ac:chgData name="Julia Sherman" userId="a3ddf074-a937-4d4f-8cdc-0e3e0fea9cf1" providerId="ADAL" clId="{A4AE6476-27C0-4A12-B31C-01C0CEA454C2}" dt="2025-04-23T17:55:59.239" v="5"/>
          <ac:spMkLst>
            <pc:docMk/>
            <pc:sldMk cId="1013245622" sldId="310"/>
            <ac:spMk id="2" creationId="{3923D54E-26FD-C8C8-68C5-E25B7E53F5B8}"/>
          </ac:spMkLst>
        </pc:spChg>
      </pc:sldChg>
      <pc:sldChg chg="addSp modSp">
        <pc:chgData name="Julia Sherman" userId="a3ddf074-a937-4d4f-8cdc-0e3e0fea9cf1" providerId="ADAL" clId="{A4AE6476-27C0-4A12-B31C-01C0CEA454C2}" dt="2025-04-23T17:56:16.136" v="10"/>
        <pc:sldMkLst>
          <pc:docMk/>
          <pc:sldMk cId="1092925444" sldId="311"/>
        </pc:sldMkLst>
        <pc:spChg chg="add mod">
          <ac:chgData name="Julia Sherman" userId="a3ddf074-a937-4d4f-8cdc-0e3e0fea9cf1" providerId="ADAL" clId="{A4AE6476-27C0-4A12-B31C-01C0CEA454C2}" dt="2025-04-23T17:56:16.136" v="10"/>
          <ac:spMkLst>
            <pc:docMk/>
            <pc:sldMk cId="1092925444" sldId="311"/>
            <ac:spMk id="4" creationId="{CC22B484-8523-CBCB-53DF-E3B23A7A8CB5}"/>
          </ac:spMkLst>
        </pc:spChg>
      </pc:sldChg>
      <pc:sldChg chg="addSp modSp">
        <pc:chgData name="Julia Sherman" userId="a3ddf074-a937-4d4f-8cdc-0e3e0fea9cf1" providerId="ADAL" clId="{A4AE6476-27C0-4A12-B31C-01C0CEA454C2}" dt="2025-04-23T17:56:01.019" v="6"/>
        <pc:sldMkLst>
          <pc:docMk/>
          <pc:sldMk cId="3492109009" sldId="312"/>
        </pc:sldMkLst>
        <pc:spChg chg="add mod">
          <ac:chgData name="Julia Sherman" userId="a3ddf074-a937-4d4f-8cdc-0e3e0fea9cf1" providerId="ADAL" clId="{A4AE6476-27C0-4A12-B31C-01C0CEA454C2}" dt="2025-04-23T17:56:01.019" v="6"/>
          <ac:spMkLst>
            <pc:docMk/>
            <pc:sldMk cId="3492109009" sldId="312"/>
            <ac:spMk id="2" creationId="{B3A76C16-A37B-40B1-A7CD-074FF2567E72}"/>
          </ac:spMkLst>
        </pc:spChg>
      </pc:sldChg>
      <pc:sldChg chg="addSp modSp">
        <pc:chgData name="Julia Sherman" userId="a3ddf074-a937-4d4f-8cdc-0e3e0fea9cf1" providerId="ADAL" clId="{A4AE6476-27C0-4A12-B31C-01C0CEA454C2}" dt="2025-04-23T17:56:07.463" v="8"/>
        <pc:sldMkLst>
          <pc:docMk/>
          <pc:sldMk cId="3751668004" sldId="313"/>
        </pc:sldMkLst>
        <pc:spChg chg="add mod">
          <ac:chgData name="Julia Sherman" userId="a3ddf074-a937-4d4f-8cdc-0e3e0fea9cf1" providerId="ADAL" clId="{A4AE6476-27C0-4A12-B31C-01C0CEA454C2}" dt="2025-04-23T17:56:04.832" v="7"/>
          <ac:spMkLst>
            <pc:docMk/>
            <pc:sldMk cId="3751668004" sldId="313"/>
            <ac:spMk id="4" creationId="{91C63D3E-8015-EFAA-6563-8A125AEC26C7}"/>
          </ac:spMkLst>
        </pc:spChg>
        <pc:spChg chg="add mod">
          <ac:chgData name="Julia Sherman" userId="a3ddf074-a937-4d4f-8cdc-0e3e0fea9cf1" providerId="ADAL" clId="{A4AE6476-27C0-4A12-B31C-01C0CEA454C2}" dt="2025-04-23T17:56:07.463" v="8"/>
          <ac:spMkLst>
            <pc:docMk/>
            <pc:sldMk cId="3751668004" sldId="313"/>
            <ac:spMk id="5" creationId="{7859102F-4DC2-1547-0316-126CB0BD7B68}"/>
          </ac:spMkLst>
        </pc:spChg>
      </pc:sldChg>
      <pc:sldChg chg="addSp modSp">
        <pc:chgData name="Julia Sherman" userId="a3ddf074-a937-4d4f-8cdc-0e3e0fea9cf1" providerId="ADAL" clId="{A4AE6476-27C0-4A12-B31C-01C0CEA454C2}" dt="2025-04-23T17:56:14.151" v="9"/>
        <pc:sldMkLst>
          <pc:docMk/>
          <pc:sldMk cId="4241691472" sldId="315"/>
        </pc:sldMkLst>
        <pc:spChg chg="add mod">
          <ac:chgData name="Julia Sherman" userId="a3ddf074-a937-4d4f-8cdc-0e3e0fea9cf1" providerId="ADAL" clId="{A4AE6476-27C0-4A12-B31C-01C0CEA454C2}" dt="2025-04-23T17:56:14.151" v="9"/>
          <ac:spMkLst>
            <pc:docMk/>
            <pc:sldMk cId="4241691472" sldId="315"/>
            <ac:spMk id="2" creationId="{648CD778-982C-1CE7-C078-410026A446DA}"/>
          </ac:spMkLst>
        </pc:spChg>
      </pc:sldChg>
      <pc:sldChg chg="addSp modSp">
        <pc:chgData name="Julia Sherman" userId="a3ddf074-a937-4d4f-8cdc-0e3e0fea9cf1" providerId="ADAL" clId="{A4AE6476-27C0-4A12-B31C-01C0CEA454C2}" dt="2025-04-23T17:56:19.423" v="11"/>
        <pc:sldMkLst>
          <pc:docMk/>
          <pc:sldMk cId="84883936" sldId="316"/>
        </pc:sldMkLst>
        <pc:spChg chg="add mod">
          <ac:chgData name="Julia Sherman" userId="a3ddf074-a937-4d4f-8cdc-0e3e0fea9cf1" providerId="ADAL" clId="{A4AE6476-27C0-4A12-B31C-01C0CEA454C2}" dt="2025-04-23T17:56:19.423" v="11"/>
          <ac:spMkLst>
            <pc:docMk/>
            <pc:sldMk cId="84883936" sldId="316"/>
            <ac:spMk id="2" creationId="{83590179-2940-DC90-52EB-C666C055D4EC}"/>
          </ac:spMkLst>
        </pc:spChg>
      </pc:sldChg>
      <pc:sldChg chg="addSp modSp">
        <pc:chgData name="Julia Sherman" userId="a3ddf074-a937-4d4f-8cdc-0e3e0fea9cf1" providerId="ADAL" clId="{A4AE6476-27C0-4A12-B31C-01C0CEA454C2}" dt="2025-04-23T17:56:25.934" v="12"/>
        <pc:sldMkLst>
          <pc:docMk/>
          <pc:sldMk cId="827382676" sldId="317"/>
        </pc:sldMkLst>
        <pc:spChg chg="add mod">
          <ac:chgData name="Julia Sherman" userId="a3ddf074-a937-4d4f-8cdc-0e3e0fea9cf1" providerId="ADAL" clId="{A4AE6476-27C0-4A12-B31C-01C0CEA454C2}" dt="2025-04-23T17:56:25.934" v="12"/>
          <ac:spMkLst>
            <pc:docMk/>
            <pc:sldMk cId="827382676" sldId="317"/>
            <ac:spMk id="2" creationId="{E6EAC278-EE86-D10D-557A-19FAC80AC307}"/>
          </ac:spMkLst>
        </pc:spChg>
      </pc:sldChg>
      <pc:sldChg chg="addSp modSp">
        <pc:chgData name="Julia Sherman" userId="a3ddf074-a937-4d4f-8cdc-0e3e0fea9cf1" providerId="ADAL" clId="{A4AE6476-27C0-4A12-B31C-01C0CEA454C2}" dt="2025-04-23T17:56:28.572" v="13"/>
        <pc:sldMkLst>
          <pc:docMk/>
          <pc:sldMk cId="2774091506" sldId="318"/>
        </pc:sldMkLst>
        <pc:spChg chg="add mod">
          <ac:chgData name="Julia Sherman" userId="a3ddf074-a937-4d4f-8cdc-0e3e0fea9cf1" providerId="ADAL" clId="{A4AE6476-27C0-4A12-B31C-01C0CEA454C2}" dt="2025-04-23T17:56:28.572" v="13"/>
          <ac:spMkLst>
            <pc:docMk/>
            <pc:sldMk cId="2774091506" sldId="318"/>
            <ac:spMk id="2" creationId="{FEBFC9ED-E115-86B5-E4DA-74CD50EE72C0}"/>
          </ac:spMkLst>
        </pc:spChg>
      </pc:sldChg>
      <pc:sldChg chg="addSp modSp">
        <pc:chgData name="Julia Sherman" userId="a3ddf074-a937-4d4f-8cdc-0e3e0fea9cf1" providerId="ADAL" clId="{A4AE6476-27C0-4A12-B31C-01C0CEA454C2}" dt="2025-04-23T17:56:30.417" v="14"/>
        <pc:sldMkLst>
          <pc:docMk/>
          <pc:sldMk cId="4183146810" sldId="319"/>
        </pc:sldMkLst>
        <pc:spChg chg="add mod">
          <ac:chgData name="Julia Sherman" userId="a3ddf074-a937-4d4f-8cdc-0e3e0fea9cf1" providerId="ADAL" clId="{A4AE6476-27C0-4A12-B31C-01C0CEA454C2}" dt="2025-04-23T17:56:30.417" v="14"/>
          <ac:spMkLst>
            <pc:docMk/>
            <pc:sldMk cId="4183146810" sldId="319"/>
            <ac:spMk id="2" creationId="{67915F47-C965-AF03-4D5D-C78B55627ABC}"/>
          </ac:spMkLst>
        </pc:spChg>
      </pc:sldChg>
      <pc:sldChg chg="addSp modSp">
        <pc:chgData name="Julia Sherman" userId="a3ddf074-a937-4d4f-8cdc-0e3e0fea9cf1" providerId="ADAL" clId="{A4AE6476-27C0-4A12-B31C-01C0CEA454C2}" dt="2025-04-23T17:56:32.143" v="15"/>
        <pc:sldMkLst>
          <pc:docMk/>
          <pc:sldMk cId="4091889684" sldId="320"/>
        </pc:sldMkLst>
        <pc:spChg chg="add mod">
          <ac:chgData name="Julia Sherman" userId="a3ddf074-a937-4d4f-8cdc-0e3e0fea9cf1" providerId="ADAL" clId="{A4AE6476-27C0-4A12-B31C-01C0CEA454C2}" dt="2025-04-23T17:56:32.143" v="15"/>
          <ac:spMkLst>
            <pc:docMk/>
            <pc:sldMk cId="4091889684" sldId="320"/>
            <ac:spMk id="2" creationId="{FDC1521E-9F2B-8728-04C4-483DD5D8A7E0}"/>
          </ac:spMkLst>
        </pc:spChg>
      </pc:sldChg>
      <pc:sldChg chg="addSp modSp">
        <pc:chgData name="Julia Sherman" userId="a3ddf074-a937-4d4f-8cdc-0e3e0fea9cf1" providerId="ADAL" clId="{A4AE6476-27C0-4A12-B31C-01C0CEA454C2}" dt="2025-04-23T17:56:34.076" v="16"/>
        <pc:sldMkLst>
          <pc:docMk/>
          <pc:sldMk cId="2133080736" sldId="321"/>
        </pc:sldMkLst>
        <pc:spChg chg="add mod">
          <ac:chgData name="Julia Sherman" userId="a3ddf074-a937-4d4f-8cdc-0e3e0fea9cf1" providerId="ADAL" clId="{A4AE6476-27C0-4A12-B31C-01C0CEA454C2}" dt="2025-04-23T17:56:34.076" v="16"/>
          <ac:spMkLst>
            <pc:docMk/>
            <pc:sldMk cId="2133080736" sldId="321"/>
            <ac:spMk id="2" creationId="{FAD46CC8-D134-E157-1D86-DC8E8788FE66}"/>
          </ac:spMkLst>
        </pc:spChg>
      </pc:sldChg>
      <pc:sldChg chg="addSp modSp">
        <pc:chgData name="Julia Sherman" userId="a3ddf074-a937-4d4f-8cdc-0e3e0fea9cf1" providerId="ADAL" clId="{A4AE6476-27C0-4A12-B31C-01C0CEA454C2}" dt="2025-04-23T17:56:37.613" v="17"/>
        <pc:sldMkLst>
          <pc:docMk/>
          <pc:sldMk cId="2825914077" sldId="322"/>
        </pc:sldMkLst>
        <pc:spChg chg="add mod">
          <ac:chgData name="Julia Sherman" userId="a3ddf074-a937-4d4f-8cdc-0e3e0fea9cf1" providerId="ADAL" clId="{A4AE6476-27C0-4A12-B31C-01C0CEA454C2}" dt="2025-04-23T17:56:37.613" v="17"/>
          <ac:spMkLst>
            <pc:docMk/>
            <pc:sldMk cId="2825914077" sldId="322"/>
            <ac:spMk id="2" creationId="{DCD467F1-B03F-1DA2-BB20-9EF785A2222D}"/>
          </ac:spMkLst>
        </pc:spChg>
      </pc:sldChg>
      <pc:sldChg chg="addSp modSp">
        <pc:chgData name="Julia Sherman" userId="a3ddf074-a937-4d4f-8cdc-0e3e0fea9cf1" providerId="ADAL" clId="{A4AE6476-27C0-4A12-B31C-01C0CEA454C2}" dt="2025-04-23T17:56:39.400" v="18"/>
        <pc:sldMkLst>
          <pc:docMk/>
          <pc:sldMk cId="203000026" sldId="323"/>
        </pc:sldMkLst>
        <pc:spChg chg="add mod">
          <ac:chgData name="Julia Sherman" userId="a3ddf074-a937-4d4f-8cdc-0e3e0fea9cf1" providerId="ADAL" clId="{A4AE6476-27C0-4A12-B31C-01C0CEA454C2}" dt="2025-04-23T17:56:39.400" v="18"/>
          <ac:spMkLst>
            <pc:docMk/>
            <pc:sldMk cId="203000026" sldId="323"/>
            <ac:spMk id="2" creationId="{3A8ED612-78B7-FE57-1E4F-832FC034425B}"/>
          </ac:spMkLst>
        </pc:spChg>
      </pc:sldChg>
      <pc:sldChg chg="addSp modSp">
        <pc:chgData name="Julia Sherman" userId="a3ddf074-a937-4d4f-8cdc-0e3e0fea9cf1" providerId="ADAL" clId="{A4AE6476-27C0-4A12-B31C-01C0CEA454C2}" dt="2025-04-23T17:56:43.310" v="20"/>
        <pc:sldMkLst>
          <pc:docMk/>
          <pc:sldMk cId="546287591" sldId="324"/>
        </pc:sldMkLst>
        <pc:spChg chg="add mod">
          <ac:chgData name="Julia Sherman" userId="a3ddf074-a937-4d4f-8cdc-0e3e0fea9cf1" providerId="ADAL" clId="{A4AE6476-27C0-4A12-B31C-01C0CEA454C2}" dt="2025-04-23T17:56:41.087" v="19"/>
          <ac:spMkLst>
            <pc:docMk/>
            <pc:sldMk cId="546287591" sldId="324"/>
            <ac:spMk id="2" creationId="{52EC47B2-C378-16E7-57CB-CC7BF3CA46FE}"/>
          </ac:spMkLst>
        </pc:spChg>
        <pc:spChg chg="add mod">
          <ac:chgData name="Julia Sherman" userId="a3ddf074-a937-4d4f-8cdc-0e3e0fea9cf1" providerId="ADAL" clId="{A4AE6476-27C0-4A12-B31C-01C0CEA454C2}" dt="2025-04-23T17:56:43.310" v="20"/>
          <ac:spMkLst>
            <pc:docMk/>
            <pc:sldMk cId="546287591" sldId="324"/>
            <ac:spMk id="4" creationId="{11F71EDD-CD10-4FBC-A264-9156F3653281}"/>
          </ac:spMkLst>
        </pc:spChg>
      </pc:sldChg>
      <pc:sldChg chg="addSp modSp">
        <pc:chgData name="Julia Sherman" userId="a3ddf074-a937-4d4f-8cdc-0e3e0fea9cf1" providerId="ADAL" clId="{A4AE6476-27C0-4A12-B31C-01C0CEA454C2}" dt="2025-04-23T17:56:47.471" v="21"/>
        <pc:sldMkLst>
          <pc:docMk/>
          <pc:sldMk cId="2747491488" sldId="325"/>
        </pc:sldMkLst>
        <pc:spChg chg="add mod">
          <ac:chgData name="Julia Sherman" userId="a3ddf074-a937-4d4f-8cdc-0e3e0fea9cf1" providerId="ADAL" clId="{A4AE6476-27C0-4A12-B31C-01C0CEA454C2}" dt="2025-04-23T17:56:47.471" v="21"/>
          <ac:spMkLst>
            <pc:docMk/>
            <pc:sldMk cId="2747491488" sldId="325"/>
            <ac:spMk id="2" creationId="{44B800C4-E6EE-30C5-C72B-2716FCDF7703}"/>
          </ac:spMkLst>
        </pc:spChg>
      </pc:sldChg>
      <pc:sldChg chg="addSp modSp">
        <pc:chgData name="Julia Sherman" userId="a3ddf074-a937-4d4f-8cdc-0e3e0fea9cf1" providerId="ADAL" clId="{A4AE6476-27C0-4A12-B31C-01C0CEA454C2}" dt="2025-04-23T17:56:50.375" v="22"/>
        <pc:sldMkLst>
          <pc:docMk/>
          <pc:sldMk cId="2071820591" sldId="326"/>
        </pc:sldMkLst>
        <pc:spChg chg="add mod">
          <ac:chgData name="Julia Sherman" userId="a3ddf074-a937-4d4f-8cdc-0e3e0fea9cf1" providerId="ADAL" clId="{A4AE6476-27C0-4A12-B31C-01C0CEA454C2}" dt="2025-04-23T17:56:50.375" v="22"/>
          <ac:spMkLst>
            <pc:docMk/>
            <pc:sldMk cId="2071820591" sldId="326"/>
            <ac:spMk id="2" creationId="{BC17E97D-D0AA-626E-48BB-870BA3991C81}"/>
          </ac:spMkLst>
        </pc:spChg>
      </pc:sldChg>
    </pc:docChg>
  </pc:docChgLst>
  <pc:docChgLst>
    <pc:chgData name="Veronica Nicole Tuss" userId="8cfaa3c9-f75b-4639-9aeb-c9dd14300032" providerId="ADAL" clId="{EECD845A-B1B3-4951-BAB2-E32C561EEA4C}"/>
    <pc:docChg chg="undo custSel addSld delSld modSld">
      <pc:chgData name="Veronica Nicole Tuss" userId="8cfaa3c9-f75b-4639-9aeb-c9dd14300032" providerId="ADAL" clId="{EECD845A-B1B3-4951-BAB2-E32C561EEA4C}" dt="2024-08-29T16:31:09.994" v="618" actId="207"/>
      <pc:docMkLst>
        <pc:docMk/>
      </pc:docMkLst>
      <pc:sldChg chg="modSp mod">
        <pc:chgData name="Veronica Nicole Tuss" userId="8cfaa3c9-f75b-4639-9aeb-c9dd14300032" providerId="ADAL" clId="{EECD845A-B1B3-4951-BAB2-E32C561EEA4C}" dt="2024-08-21T16:19:55.639" v="0" actId="108"/>
        <pc:sldMkLst>
          <pc:docMk/>
          <pc:sldMk cId="0" sldId="257"/>
        </pc:sldMkLst>
      </pc:sldChg>
      <pc:sldChg chg="addSp delSp modSp mod setBg chgLayout">
        <pc:chgData name="Veronica Nicole Tuss" userId="8cfaa3c9-f75b-4639-9aeb-c9dd14300032" providerId="ADAL" clId="{EECD845A-B1B3-4951-BAB2-E32C561EEA4C}" dt="2024-08-21T19:14:48.761" v="273" actId="20577"/>
        <pc:sldMkLst>
          <pc:docMk/>
          <pc:sldMk cId="0" sldId="258"/>
        </pc:sldMkLst>
      </pc:sldChg>
      <pc:sldChg chg="modSp del mod">
        <pc:chgData name="Veronica Nicole Tuss" userId="8cfaa3c9-f75b-4639-9aeb-c9dd14300032" providerId="ADAL" clId="{EECD845A-B1B3-4951-BAB2-E32C561EEA4C}" dt="2024-08-21T19:17:44.758" v="310" actId="47"/>
        <pc:sldMkLst>
          <pc:docMk/>
          <pc:sldMk cId="203925319" sldId="279"/>
        </pc:sldMkLst>
      </pc:sldChg>
      <pc:sldChg chg="del">
        <pc:chgData name="Veronica Nicole Tuss" userId="8cfaa3c9-f75b-4639-9aeb-c9dd14300032" providerId="ADAL" clId="{EECD845A-B1B3-4951-BAB2-E32C561EEA4C}" dt="2024-08-21T16:21:20.303" v="84" actId="47"/>
        <pc:sldMkLst>
          <pc:docMk/>
          <pc:sldMk cId="3487762996" sldId="281"/>
        </pc:sldMkLst>
      </pc:sldChg>
      <pc:sldChg chg="del">
        <pc:chgData name="Veronica Nicole Tuss" userId="8cfaa3c9-f75b-4639-9aeb-c9dd14300032" providerId="ADAL" clId="{EECD845A-B1B3-4951-BAB2-E32C561EEA4C}" dt="2024-08-21T16:21:33.919" v="85" actId="47"/>
        <pc:sldMkLst>
          <pc:docMk/>
          <pc:sldMk cId="2690963389" sldId="282"/>
        </pc:sldMkLst>
      </pc:sldChg>
      <pc:sldChg chg="del">
        <pc:chgData name="Veronica Nicole Tuss" userId="8cfaa3c9-f75b-4639-9aeb-c9dd14300032" providerId="ADAL" clId="{EECD845A-B1B3-4951-BAB2-E32C561EEA4C}" dt="2024-08-21T19:24:44.161" v="395" actId="47"/>
        <pc:sldMkLst>
          <pc:docMk/>
          <pc:sldMk cId="3938141233" sldId="287"/>
        </pc:sldMkLst>
      </pc:sldChg>
      <pc:sldChg chg="del">
        <pc:chgData name="Veronica Nicole Tuss" userId="8cfaa3c9-f75b-4639-9aeb-c9dd14300032" providerId="ADAL" clId="{EECD845A-B1B3-4951-BAB2-E32C561EEA4C}" dt="2024-08-21T19:22:51.649" v="341" actId="47"/>
        <pc:sldMkLst>
          <pc:docMk/>
          <pc:sldMk cId="3183398873" sldId="290"/>
        </pc:sldMkLst>
      </pc:sldChg>
      <pc:sldChg chg="del">
        <pc:chgData name="Veronica Nicole Tuss" userId="8cfaa3c9-f75b-4639-9aeb-c9dd14300032" providerId="ADAL" clId="{EECD845A-B1B3-4951-BAB2-E32C561EEA4C}" dt="2024-08-21T19:19:47.916" v="329" actId="47"/>
        <pc:sldMkLst>
          <pc:docMk/>
          <pc:sldMk cId="2402067219" sldId="291"/>
        </pc:sldMkLst>
      </pc:sldChg>
      <pc:sldChg chg="delSp modSp del mod">
        <pc:chgData name="Veronica Nicole Tuss" userId="8cfaa3c9-f75b-4639-9aeb-c9dd14300032" providerId="ADAL" clId="{EECD845A-B1B3-4951-BAB2-E32C561EEA4C}" dt="2024-08-21T19:24:24.224" v="392" actId="47"/>
        <pc:sldMkLst>
          <pc:docMk/>
          <pc:sldMk cId="2795167065" sldId="292"/>
        </pc:sldMkLst>
      </pc:sldChg>
      <pc:sldChg chg="modSp del mod">
        <pc:chgData name="Veronica Nicole Tuss" userId="8cfaa3c9-f75b-4639-9aeb-c9dd14300032" providerId="ADAL" clId="{EECD845A-B1B3-4951-BAB2-E32C561EEA4C}" dt="2024-08-21T19:39:03.218" v="479" actId="47"/>
        <pc:sldMkLst>
          <pc:docMk/>
          <pc:sldMk cId="3446181552" sldId="293"/>
        </pc:sldMkLst>
      </pc:sldChg>
      <pc:sldChg chg="del">
        <pc:chgData name="Veronica Nicole Tuss" userId="8cfaa3c9-f75b-4639-9aeb-c9dd14300032" providerId="ADAL" clId="{EECD845A-B1B3-4951-BAB2-E32C561EEA4C}" dt="2024-08-21T19:18:11.961" v="315" actId="47"/>
        <pc:sldMkLst>
          <pc:docMk/>
          <pc:sldMk cId="4153906848" sldId="294"/>
        </pc:sldMkLst>
      </pc:sldChg>
      <pc:sldChg chg="del">
        <pc:chgData name="Veronica Nicole Tuss" userId="8cfaa3c9-f75b-4639-9aeb-c9dd14300032" providerId="ADAL" clId="{EECD845A-B1B3-4951-BAB2-E32C561EEA4C}" dt="2024-08-21T19:17:09.570" v="304" actId="47"/>
        <pc:sldMkLst>
          <pc:docMk/>
          <pc:sldMk cId="1734051028" sldId="296"/>
        </pc:sldMkLst>
      </pc:sldChg>
      <pc:sldChg chg="del">
        <pc:chgData name="Veronica Nicole Tuss" userId="8cfaa3c9-f75b-4639-9aeb-c9dd14300032" providerId="ADAL" clId="{EECD845A-B1B3-4951-BAB2-E32C561EEA4C}" dt="2024-08-21T19:19:31.969" v="326" actId="47"/>
        <pc:sldMkLst>
          <pc:docMk/>
          <pc:sldMk cId="2576326418" sldId="297"/>
        </pc:sldMkLst>
      </pc:sldChg>
      <pc:sldChg chg="del">
        <pc:chgData name="Veronica Nicole Tuss" userId="8cfaa3c9-f75b-4639-9aeb-c9dd14300032" providerId="ADAL" clId="{EECD845A-B1B3-4951-BAB2-E32C561EEA4C}" dt="2024-08-21T16:21:44.306" v="86" actId="47"/>
        <pc:sldMkLst>
          <pc:docMk/>
          <pc:sldMk cId="2561880899" sldId="298"/>
        </pc:sldMkLst>
      </pc:sldChg>
      <pc:sldChg chg="del">
        <pc:chgData name="Veronica Nicole Tuss" userId="8cfaa3c9-f75b-4639-9aeb-c9dd14300032" providerId="ADAL" clId="{EECD845A-B1B3-4951-BAB2-E32C561EEA4C}" dt="2024-08-21T19:20:04.430" v="332" actId="47"/>
        <pc:sldMkLst>
          <pc:docMk/>
          <pc:sldMk cId="2569452108" sldId="299"/>
        </pc:sldMkLst>
      </pc:sldChg>
      <pc:sldChg chg="del">
        <pc:chgData name="Veronica Nicole Tuss" userId="8cfaa3c9-f75b-4639-9aeb-c9dd14300032" providerId="ADAL" clId="{EECD845A-B1B3-4951-BAB2-E32C561EEA4C}" dt="2024-08-21T19:24:00.852" v="386" actId="47"/>
        <pc:sldMkLst>
          <pc:docMk/>
          <pc:sldMk cId="118561022" sldId="300"/>
        </pc:sldMkLst>
      </pc:sldChg>
      <pc:sldChg chg="addSp modSp del mod">
        <pc:chgData name="Veronica Nicole Tuss" userId="8cfaa3c9-f75b-4639-9aeb-c9dd14300032" providerId="ADAL" clId="{EECD845A-B1B3-4951-BAB2-E32C561EEA4C}" dt="2024-08-21T19:41:19.913" v="495" actId="47"/>
        <pc:sldMkLst>
          <pc:docMk/>
          <pc:sldMk cId="232068825" sldId="303"/>
        </pc:sldMkLst>
      </pc:sldChg>
      <pc:sldChg chg="delSp modSp del mod">
        <pc:chgData name="Veronica Nicole Tuss" userId="8cfaa3c9-f75b-4639-9aeb-c9dd14300032" providerId="ADAL" clId="{EECD845A-B1B3-4951-BAB2-E32C561EEA4C}" dt="2024-08-21T19:42:32.852" v="503" actId="47"/>
        <pc:sldMkLst>
          <pc:docMk/>
          <pc:sldMk cId="3435306755" sldId="304"/>
        </pc:sldMkLst>
      </pc:sldChg>
      <pc:sldChg chg="addSp delSp modSp del mod modClrScheme chgLayout">
        <pc:chgData name="Veronica Nicole Tuss" userId="8cfaa3c9-f75b-4639-9aeb-c9dd14300032" providerId="ADAL" clId="{EECD845A-B1B3-4951-BAB2-E32C561EEA4C}" dt="2024-08-21T19:15:10.586" v="276" actId="47"/>
        <pc:sldMkLst>
          <pc:docMk/>
          <pc:sldMk cId="2516926489" sldId="305"/>
        </pc:sldMkLst>
      </pc:sldChg>
      <pc:sldChg chg="del">
        <pc:chgData name="Veronica Nicole Tuss" userId="8cfaa3c9-f75b-4639-9aeb-c9dd14300032" providerId="ADAL" clId="{EECD845A-B1B3-4951-BAB2-E32C561EEA4C}" dt="2024-08-21T19:17:22.883" v="306" actId="47"/>
        <pc:sldMkLst>
          <pc:docMk/>
          <pc:sldMk cId="3165709665" sldId="306"/>
        </pc:sldMkLst>
      </pc:sldChg>
      <pc:sldChg chg="del">
        <pc:chgData name="Veronica Nicole Tuss" userId="8cfaa3c9-f75b-4639-9aeb-c9dd14300032" providerId="ADAL" clId="{EECD845A-B1B3-4951-BAB2-E32C561EEA4C}" dt="2024-08-21T19:15:50.852" v="299" actId="47"/>
        <pc:sldMkLst>
          <pc:docMk/>
          <pc:sldMk cId="2199142579" sldId="307"/>
        </pc:sldMkLst>
      </pc:sldChg>
      <pc:sldChg chg="del">
        <pc:chgData name="Veronica Nicole Tuss" userId="8cfaa3c9-f75b-4639-9aeb-c9dd14300032" providerId="ADAL" clId="{EECD845A-B1B3-4951-BAB2-E32C561EEA4C}" dt="2024-08-21T16:22:20.561" v="87" actId="47"/>
        <pc:sldMkLst>
          <pc:docMk/>
          <pc:sldMk cId="2385504935" sldId="308"/>
        </pc:sldMkLst>
      </pc:sldChg>
      <pc:sldChg chg="del">
        <pc:chgData name="Veronica Nicole Tuss" userId="8cfaa3c9-f75b-4639-9aeb-c9dd14300032" providerId="ADAL" clId="{EECD845A-B1B3-4951-BAB2-E32C561EEA4C}" dt="2024-08-21T19:18:32.023" v="318" actId="47"/>
        <pc:sldMkLst>
          <pc:docMk/>
          <pc:sldMk cId="1176893072" sldId="309"/>
        </pc:sldMkLst>
      </pc:sldChg>
      <pc:sldChg chg="modSp add mod">
        <pc:chgData name="Veronica Nicole Tuss" userId="8cfaa3c9-f75b-4639-9aeb-c9dd14300032" providerId="ADAL" clId="{EECD845A-B1B3-4951-BAB2-E32C561EEA4C}" dt="2024-08-21T19:36:12.664" v="456" actId="14826"/>
        <pc:sldMkLst>
          <pc:docMk/>
          <pc:sldMk cId="1013245622" sldId="310"/>
        </pc:sldMkLst>
      </pc:sldChg>
      <pc:sldChg chg="modSp add mod">
        <pc:chgData name="Veronica Nicole Tuss" userId="8cfaa3c9-f75b-4639-9aeb-c9dd14300032" providerId="ADAL" clId="{EECD845A-B1B3-4951-BAB2-E32C561EEA4C}" dt="2024-08-21T19:15:43.572" v="298" actId="20577"/>
        <pc:sldMkLst>
          <pc:docMk/>
          <pc:sldMk cId="285363311" sldId="311"/>
        </pc:sldMkLst>
      </pc:sldChg>
      <pc:sldChg chg="modSp add mod">
        <pc:chgData name="Veronica Nicole Tuss" userId="8cfaa3c9-f75b-4639-9aeb-c9dd14300032" providerId="ADAL" clId="{EECD845A-B1B3-4951-BAB2-E32C561EEA4C}" dt="2024-08-21T19:31:10.604" v="424" actId="14826"/>
        <pc:sldMkLst>
          <pc:docMk/>
          <pc:sldMk cId="3492109009" sldId="312"/>
        </pc:sldMkLst>
      </pc:sldChg>
      <pc:sldChg chg="addSp delSp modSp add mod">
        <pc:chgData name="Veronica Nicole Tuss" userId="8cfaa3c9-f75b-4639-9aeb-c9dd14300032" providerId="ADAL" clId="{EECD845A-B1B3-4951-BAB2-E32C561EEA4C}" dt="2024-08-21T19:31:20.695" v="425" actId="14100"/>
        <pc:sldMkLst>
          <pc:docMk/>
          <pc:sldMk cId="3751668004" sldId="313"/>
        </pc:sldMkLst>
      </pc:sldChg>
      <pc:sldChg chg="modSp add del mod">
        <pc:chgData name="Veronica Nicole Tuss" userId="8cfaa3c9-f75b-4639-9aeb-c9dd14300032" providerId="ADAL" clId="{EECD845A-B1B3-4951-BAB2-E32C561EEA4C}" dt="2024-08-21T19:33:07.454" v="427" actId="47"/>
        <pc:sldMkLst>
          <pc:docMk/>
          <pc:sldMk cId="987682967" sldId="314"/>
        </pc:sldMkLst>
      </pc:sldChg>
      <pc:sldChg chg="modSp add mod">
        <pc:chgData name="Veronica Nicole Tuss" userId="8cfaa3c9-f75b-4639-9aeb-c9dd14300032" providerId="ADAL" clId="{EECD845A-B1B3-4951-BAB2-E32C561EEA4C}" dt="2024-08-21T19:33:24.233" v="433" actId="14826"/>
        <pc:sldMkLst>
          <pc:docMk/>
          <pc:sldMk cId="4241691472" sldId="315"/>
        </pc:sldMkLst>
      </pc:sldChg>
      <pc:sldChg chg="modSp add mod">
        <pc:chgData name="Veronica Nicole Tuss" userId="8cfaa3c9-f75b-4639-9aeb-c9dd14300032" providerId="ADAL" clId="{EECD845A-B1B3-4951-BAB2-E32C561EEA4C}" dt="2024-08-21T19:34:11.207" v="440" actId="20577"/>
        <pc:sldMkLst>
          <pc:docMk/>
          <pc:sldMk cId="84883936" sldId="316"/>
        </pc:sldMkLst>
      </pc:sldChg>
      <pc:sldChg chg="modSp add mod">
        <pc:chgData name="Veronica Nicole Tuss" userId="8cfaa3c9-f75b-4639-9aeb-c9dd14300032" providerId="ADAL" clId="{EECD845A-B1B3-4951-BAB2-E32C561EEA4C}" dt="2024-08-21T19:34:26.242" v="442" actId="20577"/>
        <pc:sldMkLst>
          <pc:docMk/>
          <pc:sldMk cId="827382676" sldId="317"/>
        </pc:sldMkLst>
      </pc:sldChg>
      <pc:sldChg chg="modSp add mod">
        <pc:chgData name="Veronica Nicole Tuss" userId="8cfaa3c9-f75b-4639-9aeb-c9dd14300032" providerId="ADAL" clId="{EECD845A-B1B3-4951-BAB2-E32C561EEA4C}" dt="2024-08-21T19:21:56.898" v="337" actId="14826"/>
        <pc:sldMkLst>
          <pc:docMk/>
          <pc:sldMk cId="2774091506" sldId="318"/>
        </pc:sldMkLst>
      </pc:sldChg>
      <pc:sldChg chg="modSp add mod">
        <pc:chgData name="Veronica Nicole Tuss" userId="8cfaa3c9-f75b-4639-9aeb-c9dd14300032" providerId="ADAL" clId="{EECD845A-B1B3-4951-BAB2-E32C561EEA4C}" dt="2024-08-21T19:41:53.007" v="497" actId="14826"/>
        <pc:sldMkLst>
          <pc:docMk/>
          <pc:sldMk cId="4183146810" sldId="319"/>
        </pc:sldMkLst>
      </pc:sldChg>
      <pc:sldChg chg="modSp add mod">
        <pc:chgData name="Veronica Nicole Tuss" userId="8cfaa3c9-f75b-4639-9aeb-c9dd14300032" providerId="ADAL" clId="{EECD845A-B1B3-4951-BAB2-E32C561EEA4C}" dt="2024-08-21T19:36:56.899" v="460" actId="1076"/>
        <pc:sldMkLst>
          <pc:docMk/>
          <pc:sldMk cId="4091889684" sldId="320"/>
        </pc:sldMkLst>
      </pc:sldChg>
      <pc:sldChg chg="modSp add mod">
        <pc:chgData name="Veronica Nicole Tuss" userId="8cfaa3c9-f75b-4639-9aeb-c9dd14300032" providerId="ADAL" clId="{EECD845A-B1B3-4951-BAB2-E32C561EEA4C}" dt="2024-08-21T19:40:10.547" v="486" actId="1076"/>
        <pc:sldMkLst>
          <pc:docMk/>
          <pc:sldMk cId="2133080736" sldId="321"/>
        </pc:sldMkLst>
      </pc:sldChg>
      <pc:sldChg chg="addSp delSp modSp add mod">
        <pc:chgData name="Veronica Nicole Tuss" userId="8cfaa3c9-f75b-4639-9aeb-c9dd14300032" providerId="ADAL" clId="{EECD845A-B1B3-4951-BAB2-E32C561EEA4C}" dt="2024-08-29T16:30:59.582" v="617" actId="1076"/>
        <pc:sldMkLst>
          <pc:docMk/>
          <pc:sldMk cId="2825914077" sldId="322"/>
        </pc:sldMkLst>
      </pc:sldChg>
      <pc:sldChg chg="modSp add mod">
        <pc:chgData name="Veronica Nicole Tuss" userId="8cfaa3c9-f75b-4639-9aeb-c9dd14300032" providerId="ADAL" clId="{EECD845A-B1B3-4951-BAB2-E32C561EEA4C}" dt="2024-08-21T19:25:03.946" v="397" actId="14826"/>
        <pc:sldMkLst>
          <pc:docMk/>
          <pc:sldMk cId="203000026" sldId="323"/>
        </pc:sldMkLst>
      </pc:sldChg>
      <pc:sldChg chg="modSp add mod">
        <pc:chgData name="Veronica Nicole Tuss" userId="8cfaa3c9-f75b-4639-9aeb-c9dd14300032" providerId="ADAL" clId="{EECD845A-B1B3-4951-BAB2-E32C561EEA4C}" dt="2024-08-29T16:31:09.994" v="618" actId="207"/>
        <pc:sldMkLst>
          <pc:docMk/>
          <pc:sldMk cId="546287591" sldId="324"/>
        </pc:sldMkLst>
      </pc:sldChg>
      <pc:sldChg chg="modSp add mod">
        <pc:chgData name="Veronica Nicole Tuss" userId="8cfaa3c9-f75b-4639-9aeb-c9dd14300032" providerId="ADAL" clId="{EECD845A-B1B3-4951-BAB2-E32C561EEA4C}" dt="2024-08-21T19:42:04.616" v="498" actId="14826"/>
        <pc:sldMkLst>
          <pc:docMk/>
          <pc:sldMk cId="2747491488" sldId="325"/>
        </pc:sldMkLst>
      </pc:sldChg>
      <pc:sldChg chg="addSp delSp modSp add mod">
        <pc:chgData name="Veronica Nicole Tuss" userId="8cfaa3c9-f75b-4639-9aeb-c9dd14300032" providerId="ADAL" clId="{EECD845A-B1B3-4951-BAB2-E32C561EEA4C}" dt="2024-08-21T19:52:56.508" v="596" actId="20577"/>
        <pc:sldMkLst>
          <pc:docMk/>
          <pc:sldMk cId="2071820591" sldId="326"/>
        </pc:sldMkLst>
      </pc:sldChg>
    </pc:docChg>
  </pc:docChgLst>
</pc:chgInfo>
</file>

<file path=ppt/comments/modernComment_137_4124B804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6C1DFE2B-BB70-4721-8DE5-BFECF4A8A7D9}" authorId="{D4CC5F14-0BBC-A8E2-DA6B-453433EF2AC1}" created="2024-09-03T18:22:42.656">
    <pc:sldMkLst xmlns:pc="http://schemas.microsoft.com/office/powerpoint/2013/main/command">
      <pc:docMk/>
      <pc:sldMk cId="285363311" sldId="311"/>
    </pc:sldMkLst>
    <p188:txBody>
      <a:bodyPr/>
      <a:lstStyle/>
      <a:p>
        <a:r>
          <a:rPr lang="en-US"/>
          <a:t>[@Veronica Nicole Tuss] This seems out of order to me, I think it could when you are walking through the steps</a:t>
        </a:r>
      </a:p>
    </p188:txBody>
  </p188:cm>
</p188:cmLst>
</file>

<file path=ppt/comments/modernComment_138_D0255AD1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3E68C166-6A41-4513-B1B8-AC36A7BFBDE7}" authorId="{D4CC5F14-0BBC-A8E2-DA6B-453433EF2AC1}" created="2024-09-03T18:19:06.026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3492109009" sldId="312"/>
      <ac:spMk id="8" creationId="{8F2E38B4-23B6-A018-DEA5-4BC39975E38E}"/>
      <ac:txMk cp="88" len="9">
        <ac:context len="99" hash="3864228903"/>
      </ac:txMk>
    </ac:txMkLst>
    <p188:pos x="5205469" y="2740445"/>
    <p188:replyLst>
      <p188:reply id="{750BD0D4-33F9-4670-97D5-FEE313EAE720}" authorId="{046A2FD7-763C-A834-2985-124DCA86C90A}" created="2024-09-05T23:04:36.188">
        <p188:txBody>
          <a:bodyPr/>
          <a:lstStyle/>
          <a:p>
            <a:r>
              <a:rPr lang="en-US"/>
              <a:t>Great! Changed</a:t>
            </a:r>
          </a:p>
        </p188:txBody>
      </p188:reply>
    </p188:replyLst>
    <p188:txBody>
      <a:bodyPr/>
      <a:lstStyle/>
      <a:p>
        <a:r>
          <a:rPr lang="en-US"/>
          <a:t>[@Veronica Nicole Tuss] I would use go inside</a:t>
        </a:r>
      </a:p>
    </p188:txBody>
  </p188:cm>
</p188:cmLst>
</file>

<file path=ppt/comments/modernComment_13C_50F39E0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F6CB9296-E258-4C2B-87B0-8FDE46A4BD1C}" authorId="{D4CC5F14-0BBC-A8E2-DA6B-453433EF2AC1}" created="2024-09-03T18:19:49.917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84883936" sldId="316"/>
      <ac:spMk id="8" creationId="{8F2E38B4-23B6-A018-DEA5-4BC39975E38E}"/>
      <ac:txMk cp="40">
        <ac:context len="96" hash="4163245724"/>
      </ac:txMk>
    </ac:txMkLst>
    <p188:pos x="4241493" y="2148289"/>
    <p188:replyLst>
      <p188:reply id="{468272F9-4F20-4670-90A8-2CA866A137F3}" authorId="{046A2FD7-763C-A834-2985-124DCA86C90A}" created="2024-09-05T23:01:28.148">
        <p188:txBody>
          <a:bodyPr/>
          <a:lstStyle/>
          <a:p>
            <a:r>
              <a:rPr lang="en-US"/>
              <a:t>Done!
</a:t>
            </a:r>
          </a:p>
        </p188:txBody>
      </p188:reply>
    </p188:replyLst>
    <p188:txBody>
      <a:bodyPr/>
      <a:lstStyle/>
      <a:p>
        <a:r>
          <a:rPr lang="en-US"/>
          <a:t>[@Veronica Nicole Tuss] I would use simpler clear language, get me ready maybe</a:t>
        </a:r>
      </a:p>
    </p188:txBody>
    <p188:extLst>
      <p:ext xmlns:p="http://schemas.openxmlformats.org/presentationml/2006/main" uri="{57CB4572-C831-44C2-8A1C-0ADB6CCDFE69}">
        <p223:reactions xmlns:p223="http://schemas.microsoft.com/office/powerpoint/2022/03/main">
          <p223:rxn type="👍">
            <p223:instance time="2024-09-05T23:01:21.188" authorId="{046A2FD7-763C-A834-2985-124DCA86C90A}"/>
          </p223:rxn>
        </p223:reactions>
      </p:ext>
    </p188:extLst>
  </p188:cm>
</p188:cmLst>
</file>

<file path=ppt/comments/modernComment_144_208FAFE7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668E8ABA-D0C4-465E-AFD9-2BE196874121}" authorId="{D4CC5F14-0BBC-A8E2-DA6B-453433EF2AC1}" created="2024-09-03T18:21:44.983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546287591" sldId="324"/>
      <ac:spMk id="8" creationId="{8F2E38B4-23B6-A018-DEA5-4BC39975E38E}"/>
    </ac:deMkLst>
    <p188:txBody>
      <a:bodyPr/>
      <a:lstStyle/>
      <a:p>
        <a:r>
          <a:rPr lang="en-US"/>
          <a:t>[@Veronica Nicole Tuss] I would add an affirming sentence here. The tech will be proud of me when I sit still.</a:t>
        </a:r>
      </a:p>
    </p188:txBody>
  </p188:cm>
</p188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028440" cy="351602"/>
          </a:xfrm>
          <a:prstGeom prst="rect">
            <a:avLst/>
          </a:prstGeom>
        </p:spPr>
        <p:txBody>
          <a:bodyPr vert="horz" lIns="52176" tIns="26088" rIns="52176" bIns="26088" rtlCol="0"/>
          <a:lstStyle>
            <a:lvl1pPr algn="l">
              <a:defRPr sz="7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265539" y="0"/>
            <a:ext cx="4028440" cy="351602"/>
          </a:xfrm>
          <a:prstGeom prst="rect">
            <a:avLst/>
          </a:prstGeom>
        </p:spPr>
        <p:txBody>
          <a:bodyPr vert="horz" lIns="52176" tIns="26088" rIns="52176" bIns="26088" rtlCol="0"/>
          <a:lstStyle>
            <a:lvl1pPr algn="r">
              <a:defRPr sz="700"/>
            </a:lvl1pPr>
          </a:lstStyle>
          <a:p>
            <a:fld id="{363770B1-F9D7-4E24-9845-E70A6E69DB76}" type="datetimeFigureOut">
              <a:rPr lang="en-US" smtClean="0"/>
              <a:t>4/23/2025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546350" y="876300"/>
            <a:ext cx="4203700" cy="23653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52176" tIns="26088" rIns="52176" bIns="2608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29640" y="3374296"/>
            <a:ext cx="7437120" cy="2759804"/>
          </a:xfrm>
          <a:prstGeom prst="rect">
            <a:avLst/>
          </a:prstGeom>
        </p:spPr>
        <p:txBody>
          <a:bodyPr vert="horz" lIns="52176" tIns="26088" rIns="52176" bIns="26088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658799"/>
            <a:ext cx="4028440" cy="351602"/>
          </a:xfrm>
          <a:prstGeom prst="rect">
            <a:avLst/>
          </a:prstGeom>
        </p:spPr>
        <p:txBody>
          <a:bodyPr vert="horz" lIns="52176" tIns="26088" rIns="52176" bIns="26088" rtlCol="0" anchor="b"/>
          <a:lstStyle>
            <a:lvl1pPr algn="l">
              <a:defRPr sz="7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265539" y="6658799"/>
            <a:ext cx="4028440" cy="351602"/>
          </a:xfrm>
          <a:prstGeom prst="rect">
            <a:avLst/>
          </a:prstGeom>
        </p:spPr>
        <p:txBody>
          <a:bodyPr vert="horz" lIns="52176" tIns="26088" rIns="52176" bIns="26088" rtlCol="0" anchor="b"/>
          <a:lstStyle>
            <a:lvl1pPr algn="r">
              <a:defRPr sz="700"/>
            </a:lvl1pPr>
          </a:lstStyle>
          <a:p>
            <a:fld id="{5C6C812F-8347-48F3-834E-1A41C47EF0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19082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6C812F-8347-48F3-834E-1A41C47EF0D5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113768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6C812F-8347-48F3-834E-1A41C47EF0D5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609190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6C812F-8347-48F3-834E-1A41C47EF0D5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72120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6C812F-8347-48F3-834E-1A41C47EF0D5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147337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6C812F-8347-48F3-834E-1A41C47EF0D5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366279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6C812F-8347-48F3-834E-1A41C47EF0D5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99558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6C812F-8347-48F3-834E-1A41C47EF0D5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877046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6C812F-8347-48F3-834E-1A41C47EF0D5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596551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6C812F-8347-48F3-834E-1A41C47EF0D5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47298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6C812F-8347-48F3-834E-1A41C47EF0D5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717727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6C812F-8347-48F3-834E-1A41C47EF0D5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26019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6C812F-8347-48F3-834E-1A41C47EF0D5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703330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6C812F-8347-48F3-834E-1A41C47EF0D5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158282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6C812F-8347-48F3-834E-1A41C47EF0D5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552956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6C812F-8347-48F3-834E-1A41C47EF0D5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579263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6C812F-8347-48F3-834E-1A41C47EF0D5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600607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6C812F-8347-48F3-834E-1A41C47EF0D5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802668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6C812F-8347-48F3-834E-1A41C47EF0D5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757262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6C812F-8347-48F3-834E-1A41C47EF0D5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17036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0" y="1683545"/>
            <a:ext cx="137160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0" y="5403057"/>
            <a:ext cx="13716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4/23/2025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99615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4/23/2025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94235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3087350" y="547688"/>
            <a:ext cx="3943350" cy="871775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547688"/>
            <a:ext cx="11601450" cy="871775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4/23/2025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68561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4/23/2025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43871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47775" y="2564608"/>
            <a:ext cx="1577340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47775" y="6884195"/>
            <a:ext cx="1577340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4/23/2025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1084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738438"/>
            <a:ext cx="7772400" cy="65270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258300" y="2738438"/>
            <a:ext cx="7772400" cy="65270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4/23/2025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61218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9682" y="547688"/>
            <a:ext cx="15773400" cy="198834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9683" y="2521745"/>
            <a:ext cx="7736681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9683" y="3757613"/>
            <a:ext cx="7736681" cy="55268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9258300" y="2521745"/>
            <a:ext cx="7774782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9258300" y="3757613"/>
            <a:ext cx="7774782" cy="55268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4/23/2025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26023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4/23/2025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21227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4/23/2025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28621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9683" y="685800"/>
            <a:ext cx="5898356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774782" y="1481138"/>
            <a:ext cx="9258300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59683" y="3086100"/>
            <a:ext cx="5898356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4/23/2025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2838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9683" y="685800"/>
            <a:ext cx="5898356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774782" y="1481138"/>
            <a:ext cx="9258300" cy="7310438"/>
          </a:xfrm>
        </p:spPr>
        <p:txBody>
          <a:bodyPr anchor="t"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59683" y="3086100"/>
            <a:ext cx="5898356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4/23/2025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27707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7300" y="547688"/>
            <a:ext cx="1577340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7300" y="2738438"/>
            <a:ext cx="1577340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7300" y="9534526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4/23/2025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57900" y="9534526"/>
            <a:ext cx="61722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2915900" y="9534526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1515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  <p:sldLayoutId id="2147483698" r:id="rId6"/>
    <p:sldLayoutId id="2147483699" r:id="rId7"/>
    <p:sldLayoutId id="2147483700" r:id="rId8"/>
    <p:sldLayoutId id="2147483701" r:id="rId9"/>
    <p:sldLayoutId id="2147483702" r:id="rId10"/>
    <p:sldLayoutId id="2147483703" r:id="rId11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4.xml"/><Relationship Id="rId1" Type="http://schemas.openxmlformats.org/officeDocument/2006/relationships/themeOverride" Target="../theme/themeOverride7.xml"/><Relationship Id="rId6" Type="http://schemas.openxmlformats.org/officeDocument/2006/relationships/image" Target="../media/image11.jpeg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4.xml"/><Relationship Id="rId1" Type="http://schemas.openxmlformats.org/officeDocument/2006/relationships/themeOverride" Target="../theme/themeOverride8.xml"/><Relationship Id="rId6" Type="http://schemas.openxmlformats.org/officeDocument/2006/relationships/image" Target="../media/image12.jpeg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4.xml"/><Relationship Id="rId1" Type="http://schemas.openxmlformats.org/officeDocument/2006/relationships/themeOverride" Target="../theme/themeOverride9.xml"/><Relationship Id="rId6" Type="http://schemas.openxmlformats.org/officeDocument/2006/relationships/image" Target="../media/image13.jpeg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4.xml"/><Relationship Id="rId1" Type="http://schemas.openxmlformats.org/officeDocument/2006/relationships/themeOverride" Target="../theme/themeOverride10.xml"/><Relationship Id="rId6" Type="http://schemas.openxmlformats.org/officeDocument/2006/relationships/image" Target="../media/image14.png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4.xml"/><Relationship Id="rId1" Type="http://schemas.openxmlformats.org/officeDocument/2006/relationships/themeOverride" Target="../theme/themeOverride11.xml"/><Relationship Id="rId6" Type="http://schemas.openxmlformats.org/officeDocument/2006/relationships/image" Target="../media/image5.jpeg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4.xml"/><Relationship Id="rId1" Type="http://schemas.openxmlformats.org/officeDocument/2006/relationships/themeOverride" Target="../theme/themeOverride12.xml"/><Relationship Id="rId6" Type="http://schemas.openxmlformats.org/officeDocument/2006/relationships/image" Target="../media/image15.jpeg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4.xml"/><Relationship Id="rId1" Type="http://schemas.openxmlformats.org/officeDocument/2006/relationships/themeOverride" Target="../theme/themeOverride13.xml"/><Relationship Id="rId6" Type="http://schemas.openxmlformats.org/officeDocument/2006/relationships/image" Target="../media/image16.jpeg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7" Type="http://schemas.openxmlformats.org/officeDocument/2006/relationships/image" Target="../media/image9.jpeg"/><Relationship Id="rId2" Type="http://schemas.openxmlformats.org/officeDocument/2006/relationships/slideLayout" Target="../slideLayouts/slideLayout4.xml"/><Relationship Id="rId1" Type="http://schemas.openxmlformats.org/officeDocument/2006/relationships/themeOverride" Target="../theme/themeOverride14.xml"/><Relationship Id="rId6" Type="http://schemas.openxmlformats.org/officeDocument/2006/relationships/image" Target="../media/image2.png"/><Relationship Id="rId5" Type="http://schemas.openxmlformats.org/officeDocument/2006/relationships/image" Target="../media/image3.png"/><Relationship Id="rId4" Type="http://schemas.microsoft.com/office/2018/10/relationships/comments" Target="../comments/modernComment_144_208FAFE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4.xml"/><Relationship Id="rId1" Type="http://schemas.openxmlformats.org/officeDocument/2006/relationships/themeOverride" Target="../theme/themeOverride15.xml"/><Relationship Id="rId6" Type="http://schemas.openxmlformats.org/officeDocument/2006/relationships/image" Target="../media/image17.jpeg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4.xml"/><Relationship Id="rId1" Type="http://schemas.openxmlformats.org/officeDocument/2006/relationships/themeOverride" Target="../theme/themeOverride16.xml"/><Relationship Id="rId6" Type="http://schemas.openxmlformats.org/officeDocument/2006/relationships/image" Target="../media/image18.png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4.xml"/><Relationship Id="rId1" Type="http://schemas.openxmlformats.org/officeDocument/2006/relationships/themeOverride" Target="../theme/themeOverride1.xml"/><Relationship Id="rId6" Type="http://schemas.openxmlformats.org/officeDocument/2006/relationships/image" Target="../media/image4.jpeg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4.xml"/><Relationship Id="rId1" Type="http://schemas.openxmlformats.org/officeDocument/2006/relationships/themeOverride" Target="../theme/themeOverride2.xml"/><Relationship Id="rId6" Type="http://schemas.openxmlformats.org/officeDocument/2006/relationships/image" Target="../media/image5.jpeg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7" Type="http://schemas.openxmlformats.org/officeDocument/2006/relationships/image" Target="../media/image6.jpg"/><Relationship Id="rId2" Type="http://schemas.openxmlformats.org/officeDocument/2006/relationships/slideLayout" Target="../slideLayouts/slideLayout4.xml"/><Relationship Id="rId1" Type="http://schemas.openxmlformats.org/officeDocument/2006/relationships/themeOverride" Target="../theme/themeOverride3.xml"/><Relationship Id="rId6" Type="http://schemas.openxmlformats.org/officeDocument/2006/relationships/image" Target="../media/image2.png"/><Relationship Id="rId5" Type="http://schemas.openxmlformats.org/officeDocument/2006/relationships/image" Target="../media/image3.png"/><Relationship Id="rId4" Type="http://schemas.microsoft.com/office/2018/10/relationships/comments" Target="../comments/modernComment_138_D0255AD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7" Type="http://schemas.microsoft.com/office/2007/relationships/hdphoto" Target="../media/hdphoto1.wdp"/><Relationship Id="rId2" Type="http://schemas.openxmlformats.org/officeDocument/2006/relationships/slideLayout" Target="../slideLayouts/slideLayout4.xml"/><Relationship Id="rId1" Type="http://schemas.openxmlformats.org/officeDocument/2006/relationships/themeOverride" Target="../theme/themeOverride4.xml"/><Relationship Id="rId6" Type="http://schemas.openxmlformats.org/officeDocument/2006/relationships/image" Target="../media/image7.png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4.xml"/><Relationship Id="rId1" Type="http://schemas.openxmlformats.org/officeDocument/2006/relationships/themeOverride" Target="../theme/themeOverride5.xml"/><Relationship Id="rId6" Type="http://schemas.openxmlformats.org/officeDocument/2006/relationships/image" Target="../media/image8.jpeg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137_4124B804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9.jpeg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7" Type="http://schemas.openxmlformats.org/officeDocument/2006/relationships/image" Target="../media/image10.jpeg"/><Relationship Id="rId2" Type="http://schemas.openxmlformats.org/officeDocument/2006/relationships/slideLayout" Target="../slideLayouts/slideLayout4.xml"/><Relationship Id="rId1" Type="http://schemas.openxmlformats.org/officeDocument/2006/relationships/themeOverride" Target="../theme/themeOverride6.xml"/><Relationship Id="rId6" Type="http://schemas.openxmlformats.org/officeDocument/2006/relationships/image" Target="../media/image2.png"/><Relationship Id="rId5" Type="http://schemas.openxmlformats.org/officeDocument/2006/relationships/image" Target="../media/image3.png"/><Relationship Id="rId4" Type="http://schemas.microsoft.com/office/2018/10/relationships/comments" Target="../comments/modernComment_13C_50F39E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19D32F93-50AC-4C46-A5DB-291C60DDB7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8000" cy="10287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ight Triangle 12">
            <a:extLst>
              <a:ext uri="{FF2B5EF4-FFF2-40B4-BE49-F238E27FC236}">
                <a16:creationId xmlns:a16="http://schemas.microsoft.com/office/drawing/2014/main" id="{827DC2C4-B485-428A-BF4A-472D2967F4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2865080" y="5003800"/>
            <a:ext cx="4937760" cy="48006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EE04B5EB-F158-4507-90DD-BD23620C7C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2661" y="934912"/>
            <a:ext cx="16357579" cy="8411823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23521D1-6D40-8D97-73AE-53EC63A4AFF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33956" y="5143500"/>
            <a:ext cx="13382508" cy="2569957"/>
          </a:xfrm>
        </p:spPr>
        <p:txBody>
          <a:bodyPr anchor="b">
            <a:normAutofit/>
          </a:bodyPr>
          <a:lstStyle/>
          <a:p>
            <a:pPr algn="l"/>
            <a:r>
              <a:rPr lang="en-US" sz="6600" dirty="0"/>
              <a:t>Having an EEG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23837D8-E536-642C-0530-4A93003611B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933954" y="7713457"/>
            <a:ext cx="10981947" cy="1129748"/>
          </a:xfrm>
        </p:spPr>
        <p:txBody>
          <a:bodyPr anchor="t">
            <a:normAutofit/>
          </a:bodyPr>
          <a:lstStyle/>
          <a:p>
            <a:pPr algn="l"/>
            <a:r>
              <a:rPr lang="en-US" dirty="0"/>
              <a:t>Social Narrative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C8BB3846-4BDB-F3D9-D40B-58ED12523F60}"/>
              </a:ext>
            </a:extLst>
          </p:cNvPr>
          <p:cNvGrpSpPr/>
          <p:nvPr/>
        </p:nvGrpSpPr>
        <p:grpSpPr>
          <a:xfrm>
            <a:off x="1933954" y="1845776"/>
            <a:ext cx="14420096" cy="2986248"/>
            <a:chOff x="4083" y="6176963"/>
            <a:chExt cx="3322880" cy="688133"/>
          </a:xfrm>
        </p:grpSpPr>
        <p:pic>
          <p:nvPicPr>
            <p:cNvPr id="5" name="Picture 2">
              <a:extLst>
                <a:ext uri="{FF2B5EF4-FFF2-40B4-BE49-F238E27FC236}">
                  <a16:creationId xmlns:a16="http://schemas.microsoft.com/office/drawing/2014/main" id="{4F332168-8527-DD83-CE10-22FFC7FAB00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3853" y="6176963"/>
              <a:ext cx="2823110" cy="68813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14641AE6-DD12-29C5-4FB6-31597A1F3D3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083" y="6176963"/>
              <a:ext cx="666943" cy="670020"/>
            </a:xfrm>
            <a:prstGeom prst="rect">
              <a:avLst/>
            </a:prstGeom>
          </p:spPr>
        </p:pic>
      </p:grpSp>
      <p:sp>
        <p:nvSpPr>
          <p:cNvPr id="7" name="TextBox 3">
            <a:extLst>
              <a:ext uri="{FF2B5EF4-FFF2-40B4-BE49-F238E27FC236}">
                <a16:creationId xmlns:a16="http://schemas.microsoft.com/office/drawing/2014/main" id="{D379704B-7805-6CFD-1F9B-32981F6BF526}"/>
              </a:ext>
            </a:extLst>
          </p:cNvPr>
          <p:cNvSpPr txBox="1"/>
          <p:nvPr/>
        </p:nvSpPr>
        <p:spPr>
          <a:xfrm>
            <a:off x="609600" y="10005916"/>
            <a:ext cx="8001000" cy="2496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ct val="107000"/>
              </a:lnSpc>
              <a:spcAft>
                <a:spcPts val="800"/>
              </a:spcAft>
            </a:pPr>
            <a:r>
              <a:rPr lang="en-US" sz="10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Raavi" panose="020B0502040204020203" pitchFamily="34" charset="0"/>
              </a:rPr>
              <a:t>© 2024 The Regents of the University of California, Davis campus. All Rights Reserved. Used with permission.</a:t>
            </a:r>
            <a:endParaRPr lang="en-US" sz="1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Raav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38407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442898" y="8877300"/>
            <a:ext cx="6872301" cy="45719"/>
          </a:xfrm>
          <a:custGeom>
            <a:avLst/>
            <a:gdLst/>
            <a:ahLst/>
            <a:cxnLst/>
            <a:rect l="l" t="t" r="r" b="b"/>
            <a:pathLst>
              <a:path w="7324725" h="38100">
                <a:moveTo>
                  <a:pt x="7324724" y="38099"/>
                </a:moveTo>
                <a:lnTo>
                  <a:pt x="0" y="38099"/>
                </a:lnTo>
                <a:lnTo>
                  <a:pt x="0" y="0"/>
                </a:lnTo>
                <a:lnTo>
                  <a:pt x="7324724" y="0"/>
                </a:lnTo>
                <a:lnTo>
                  <a:pt x="7324724" y="38099"/>
                </a:lnTo>
                <a:close/>
              </a:path>
            </a:pathLst>
          </a:custGeom>
          <a:solidFill>
            <a:srgbClr val="181818"/>
          </a:solidFill>
          <a:ln>
            <a:solidFill>
              <a:schemeClr val="accent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E242F7E3-006F-693C-1FDA-EB6E11D2F475}"/>
              </a:ext>
            </a:extLst>
          </p:cNvPr>
          <p:cNvCxnSpPr>
            <a:cxnSpLocks/>
          </p:cNvCxnSpPr>
          <p:nvPr/>
        </p:nvCxnSpPr>
        <p:spPr>
          <a:xfrm>
            <a:off x="228600" y="190500"/>
            <a:ext cx="17706975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" name="Group 17">
            <a:extLst>
              <a:ext uri="{FF2B5EF4-FFF2-40B4-BE49-F238E27FC236}">
                <a16:creationId xmlns:a16="http://schemas.microsoft.com/office/drawing/2014/main" id="{1E7DA044-9BC7-CD1B-AA36-1A47F2BB4FA4}"/>
              </a:ext>
            </a:extLst>
          </p:cNvPr>
          <p:cNvGrpSpPr/>
          <p:nvPr/>
        </p:nvGrpSpPr>
        <p:grpSpPr>
          <a:xfrm>
            <a:off x="365844" y="9034971"/>
            <a:ext cx="4419600" cy="1061529"/>
            <a:chOff x="4083" y="6176963"/>
            <a:chExt cx="3322880" cy="688133"/>
          </a:xfrm>
        </p:grpSpPr>
        <p:pic>
          <p:nvPicPr>
            <p:cNvPr id="19" name="Picture 2">
              <a:extLst>
                <a:ext uri="{FF2B5EF4-FFF2-40B4-BE49-F238E27FC236}">
                  <a16:creationId xmlns:a16="http://schemas.microsoft.com/office/drawing/2014/main" id="{799D9F72-A9F8-9BCF-844F-089DDD6E521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3853" y="6176963"/>
              <a:ext cx="2823110" cy="68813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AA73C7BF-B26F-1288-16E5-D1250005511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083" y="6176963"/>
              <a:ext cx="666943" cy="670020"/>
            </a:xfrm>
            <a:prstGeom prst="rect">
              <a:avLst/>
            </a:prstGeom>
          </p:spPr>
        </p:pic>
      </p:grp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F2E38B4-23B6-A018-DEA5-4BC39975E38E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12700" marR="467359" lvl="0" indent="0" algn="l" defTabSz="457200" rtl="0" eaLnBrk="1" fontAlgn="auto" latinLnBrk="0" hangingPunct="1">
              <a:lnSpc>
                <a:spcPct val="1076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36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12700" marR="467359" lvl="0" indent="0" algn="l" defTabSz="457200" rtl="0" eaLnBrk="1" fontAlgn="auto" latinLnBrk="0" hangingPunct="1">
              <a:lnSpc>
                <a:spcPct val="1076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36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12700" marR="467359" lvl="0" indent="0" algn="l" defTabSz="457200" rtl="0" eaLnBrk="1" fontAlgn="auto" latinLnBrk="0" hangingPunct="1">
              <a:lnSpc>
                <a:spcPct val="1076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Then they will</a:t>
            </a:r>
            <a:r>
              <a:rPr lang="en-US" sz="36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draw small </a:t>
            </a:r>
            <a:r>
              <a:rPr lang="en-US" sz="36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dots</a:t>
            </a:r>
            <a:r>
              <a:rPr lang="en-US" sz="36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on my head with a marker. This will give the tech a map of where to attach the stickers later.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68EEE06D-576A-6E7D-E1D8-A490E1B99CA4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9272155" y="2541994"/>
            <a:ext cx="7772400" cy="52030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3">
            <a:extLst>
              <a:ext uri="{FF2B5EF4-FFF2-40B4-BE49-F238E27FC236}">
                <a16:creationId xmlns:a16="http://schemas.microsoft.com/office/drawing/2014/main" id="{E6EAC278-EE86-D10D-557A-19FAC80AC307}"/>
              </a:ext>
            </a:extLst>
          </p:cNvPr>
          <p:cNvSpPr txBox="1"/>
          <p:nvPr/>
        </p:nvSpPr>
        <p:spPr>
          <a:xfrm>
            <a:off x="609600" y="10005916"/>
            <a:ext cx="8001000" cy="2496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ct val="107000"/>
              </a:lnSpc>
              <a:spcAft>
                <a:spcPts val="800"/>
              </a:spcAft>
            </a:pPr>
            <a:r>
              <a:rPr lang="en-US" sz="10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Raavi" panose="020B0502040204020203" pitchFamily="34" charset="0"/>
              </a:rPr>
              <a:t>© 2024 The Regents of the University of California, Davis campus. All Rights Reserved. Used with permission.</a:t>
            </a:r>
            <a:endParaRPr lang="en-US" sz="1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Raav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738267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442898" y="8877300"/>
            <a:ext cx="6872301" cy="45719"/>
          </a:xfrm>
          <a:custGeom>
            <a:avLst/>
            <a:gdLst/>
            <a:ahLst/>
            <a:cxnLst/>
            <a:rect l="l" t="t" r="r" b="b"/>
            <a:pathLst>
              <a:path w="7324725" h="38100">
                <a:moveTo>
                  <a:pt x="7324724" y="38099"/>
                </a:moveTo>
                <a:lnTo>
                  <a:pt x="0" y="38099"/>
                </a:lnTo>
                <a:lnTo>
                  <a:pt x="0" y="0"/>
                </a:lnTo>
                <a:lnTo>
                  <a:pt x="7324724" y="0"/>
                </a:lnTo>
                <a:lnTo>
                  <a:pt x="7324724" y="38099"/>
                </a:lnTo>
                <a:close/>
              </a:path>
            </a:pathLst>
          </a:custGeom>
          <a:solidFill>
            <a:srgbClr val="181818"/>
          </a:solidFill>
          <a:ln>
            <a:solidFill>
              <a:schemeClr val="accent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E242F7E3-006F-693C-1FDA-EB6E11D2F475}"/>
              </a:ext>
            </a:extLst>
          </p:cNvPr>
          <p:cNvCxnSpPr>
            <a:cxnSpLocks/>
          </p:cNvCxnSpPr>
          <p:nvPr/>
        </p:nvCxnSpPr>
        <p:spPr>
          <a:xfrm>
            <a:off x="228600" y="190500"/>
            <a:ext cx="17706975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" name="Group 17">
            <a:extLst>
              <a:ext uri="{FF2B5EF4-FFF2-40B4-BE49-F238E27FC236}">
                <a16:creationId xmlns:a16="http://schemas.microsoft.com/office/drawing/2014/main" id="{1E7DA044-9BC7-CD1B-AA36-1A47F2BB4FA4}"/>
              </a:ext>
            </a:extLst>
          </p:cNvPr>
          <p:cNvGrpSpPr/>
          <p:nvPr/>
        </p:nvGrpSpPr>
        <p:grpSpPr>
          <a:xfrm>
            <a:off x="365844" y="9034971"/>
            <a:ext cx="4419600" cy="1061529"/>
            <a:chOff x="4083" y="6176963"/>
            <a:chExt cx="3322880" cy="688133"/>
          </a:xfrm>
        </p:grpSpPr>
        <p:pic>
          <p:nvPicPr>
            <p:cNvPr id="19" name="Picture 2">
              <a:extLst>
                <a:ext uri="{FF2B5EF4-FFF2-40B4-BE49-F238E27FC236}">
                  <a16:creationId xmlns:a16="http://schemas.microsoft.com/office/drawing/2014/main" id="{799D9F72-A9F8-9BCF-844F-089DDD6E521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3853" y="6176963"/>
              <a:ext cx="2823110" cy="68813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AA73C7BF-B26F-1288-16E5-D1250005511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083" y="6176963"/>
              <a:ext cx="666943" cy="670020"/>
            </a:xfrm>
            <a:prstGeom prst="rect">
              <a:avLst/>
            </a:prstGeom>
          </p:spPr>
        </p:pic>
      </p:grp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F2E38B4-23B6-A018-DEA5-4BC39975E38E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marR="467359" indent="0">
              <a:lnSpc>
                <a:spcPct val="107600"/>
              </a:lnSpc>
              <a:spcBef>
                <a:spcPts val="100"/>
              </a:spcBef>
              <a:buNone/>
              <a:defRPr/>
            </a:pPr>
            <a:endParaRPr lang="en-US" sz="3600" spc="125" dirty="0">
              <a:solidFill>
                <a:srgbClr val="181818"/>
              </a:solidFill>
              <a:latin typeface="Arial"/>
              <a:cs typeface="Arial"/>
            </a:endParaRPr>
          </a:p>
          <a:p>
            <a:pPr marL="12700" marR="467359" lvl="0" indent="0" algn="l" defTabSz="457200" rtl="0" eaLnBrk="1" fontAlgn="auto" latinLnBrk="0" hangingPunct="1">
              <a:lnSpc>
                <a:spcPct val="1076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Each mark will be cleaned with a special scrubbing shampoo that feels a little scratchy.</a:t>
            </a:r>
          </a:p>
          <a:p>
            <a:pPr marL="12700" marR="467359" lvl="0" indent="0" algn="l" defTabSz="457200" rtl="0" eaLnBrk="1" fontAlgn="auto" latinLnBrk="0" hangingPunct="1">
              <a:lnSpc>
                <a:spcPct val="1076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uLnTx/>
              <a:uFillTx/>
              <a:latin typeface="Aptos" panose="020B0004020202020204" pitchFamily="34" charset="0"/>
              <a:cs typeface="Times New Roman" panose="02020603050405020304" pitchFamily="18" charset="0"/>
            </a:endParaRPr>
          </a:p>
          <a:p>
            <a:pPr marL="12700" marR="467359" lvl="0" indent="0" algn="l" defTabSz="457200" rtl="0" eaLnBrk="1" fontAlgn="auto" latinLnBrk="0" hangingPunct="1">
              <a:lnSpc>
                <a:spcPct val="1076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dirty="0">
                <a:solidFill>
                  <a:prstClr val="black"/>
                </a:solidFill>
                <a:effectLst/>
                <a:latin typeface="Aptos" panose="020B0004020202020204" pitchFamily="34" charset="0"/>
                <a:ea typeface="+mn-ea"/>
                <a:cs typeface="Times New Roman" panose="02020603050405020304" pitchFamily="18" charset="0"/>
              </a:rPr>
              <a:t>This will he</a:t>
            </a:r>
            <a:r>
              <a:rPr lang="en-US" sz="3600" dirty="0">
                <a:solidFill>
                  <a:prstClr val="black"/>
                </a:solidFill>
                <a:latin typeface="Aptos" panose="020B0004020202020204" pitchFamily="34" charset="0"/>
                <a:cs typeface="Times New Roman" panose="02020603050405020304" pitchFamily="18" charset="0"/>
              </a:rPr>
              <a:t>lp the stickers stay on better.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68EEE06D-576A-6E7D-E1D8-A490E1B99CA4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9272155" y="2541994"/>
            <a:ext cx="7772400" cy="52030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3">
            <a:extLst>
              <a:ext uri="{FF2B5EF4-FFF2-40B4-BE49-F238E27FC236}">
                <a16:creationId xmlns:a16="http://schemas.microsoft.com/office/drawing/2014/main" id="{FEBFC9ED-E115-86B5-E4DA-74CD50EE72C0}"/>
              </a:ext>
            </a:extLst>
          </p:cNvPr>
          <p:cNvSpPr txBox="1"/>
          <p:nvPr/>
        </p:nvSpPr>
        <p:spPr>
          <a:xfrm>
            <a:off x="609600" y="10005916"/>
            <a:ext cx="8001000" cy="2496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ct val="107000"/>
              </a:lnSpc>
              <a:spcAft>
                <a:spcPts val="800"/>
              </a:spcAft>
            </a:pPr>
            <a:r>
              <a:rPr lang="en-US" sz="10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Raavi" panose="020B0502040204020203" pitchFamily="34" charset="0"/>
              </a:rPr>
              <a:t>© 2024 The Regents of the University of California, Davis campus. All Rights Reserved. Used with permission.</a:t>
            </a:r>
            <a:endParaRPr lang="en-US" sz="1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Raav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409150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442898" y="8877300"/>
            <a:ext cx="6872301" cy="45719"/>
          </a:xfrm>
          <a:custGeom>
            <a:avLst/>
            <a:gdLst/>
            <a:ahLst/>
            <a:cxnLst/>
            <a:rect l="l" t="t" r="r" b="b"/>
            <a:pathLst>
              <a:path w="7324725" h="38100">
                <a:moveTo>
                  <a:pt x="7324724" y="38099"/>
                </a:moveTo>
                <a:lnTo>
                  <a:pt x="0" y="38099"/>
                </a:lnTo>
                <a:lnTo>
                  <a:pt x="0" y="0"/>
                </a:lnTo>
                <a:lnTo>
                  <a:pt x="7324724" y="0"/>
                </a:lnTo>
                <a:lnTo>
                  <a:pt x="7324724" y="38099"/>
                </a:lnTo>
                <a:close/>
              </a:path>
            </a:pathLst>
          </a:custGeom>
          <a:solidFill>
            <a:srgbClr val="181818"/>
          </a:solidFill>
          <a:ln>
            <a:solidFill>
              <a:schemeClr val="accent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E242F7E3-006F-693C-1FDA-EB6E11D2F475}"/>
              </a:ext>
            </a:extLst>
          </p:cNvPr>
          <p:cNvCxnSpPr>
            <a:cxnSpLocks/>
          </p:cNvCxnSpPr>
          <p:nvPr/>
        </p:nvCxnSpPr>
        <p:spPr>
          <a:xfrm>
            <a:off x="228600" y="190500"/>
            <a:ext cx="17706975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" name="Group 17">
            <a:extLst>
              <a:ext uri="{FF2B5EF4-FFF2-40B4-BE49-F238E27FC236}">
                <a16:creationId xmlns:a16="http://schemas.microsoft.com/office/drawing/2014/main" id="{1E7DA044-9BC7-CD1B-AA36-1A47F2BB4FA4}"/>
              </a:ext>
            </a:extLst>
          </p:cNvPr>
          <p:cNvGrpSpPr/>
          <p:nvPr/>
        </p:nvGrpSpPr>
        <p:grpSpPr>
          <a:xfrm>
            <a:off x="365844" y="9034971"/>
            <a:ext cx="4419600" cy="1061529"/>
            <a:chOff x="4083" y="6176963"/>
            <a:chExt cx="3322880" cy="688133"/>
          </a:xfrm>
        </p:grpSpPr>
        <p:pic>
          <p:nvPicPr>
            <p:cNvPr id="19" name="Picture 2">
              <a:extLst>
                <a:ext uri="{FF2B5EF4-FFF2-40B4-BE49-F238E27FC236}">
                  <a16:creationId xmlns:a16="http://schemas.microsoft.com/office/drawing/2014/main" id="{799D9F72-A9F8-9BCF-844F-089DDD6E521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3853" y="6176963"/>
              <a:ext cx="2823110" cy="68813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AA73C7BF-B26F-1288-16E5-D1250005511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083" y="6176963"/>
              <a:ext cx="666943" cy="670020"/>
            </a:xfrm>
            <a:prstGeom prst="rect">
              <a:avLst/>
            </a:prstGeom>
          </p:spPr>
        </p:pic>
      </p:grp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F2E38B4-23B6-A018-DEA5-4BC39975E38E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marR="467359" indent="0">
              <a:lnSpc>
                <a:spcPct val="107600"/>
              </a:lnSpc>
              <a:spcBef>
                <a:spcPts val="100"/>
              </a:spcBef>
              <a:buNone/>
              <a:defRPr/>
            </a:pPr>
            <a:endParaRPr lang="en-US" sz="3600" spc="125" dirty="0">
              <a:solidFill>
                <a:srgbClr val="181818"/>
              </a:solidFill>
              <a:latin typeface="Arial"/>
              <a:cs typeface="Arial"/>
            </a:endParaRPr>
          </a:p>
          <a:p>
            <a:pPr marL="12700" marR="467359" lvl="0" indent="0" algn="l" defTabSz="457200" rtl="0" eaLnBrk="1" fontAlgn="auto" latinLnBrk="0" hangingPunct="1">
              <a:lnSpc>
                <a:spcPct val="1076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Electrode wires will then be stuck to each spot on my head with  glue.</a:t>
            </a:r>
          </a:p>
          <a:p>
            <a:pPr marL="12700" marR="467359" lvl="0" indent="0" algn="l" defTabSz="457200" rtl="0" eaLnBrk="1" fontAlgn="auto" latinLnBrk="0" hangingPunct="1">
              <a:lnSpc>
                <a:spcPct val="1076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uLnTx/>
              <a:uFillTx/>
              <a:latin typeface="Aptos" panose="020B0004020202020204" pitchFamily="34" charset="0"/>
              <a:cs typeface="Times New Roman" panose="02020603050405020304" pitchFamily="18" charset="0"/>
            </a:endParaRPr>
          </a:p>
          <a:p>
            <a:pPr marL="12700" marR="467359" lvl="0" indent="0" algn="l" defTabSz="457200" rtl="0" eaLnBrk="1" fontAlgn="auto" latinLnBrk="0" hangingPunct="1">
              <a:lnSpc>
                <a:spcPct val="1076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dirty="0">
                <a:solidFill>
                  <a:prstClr val="black"/>
                </a:solidFill>
                <a:effectLst/>
                <a:latin typeface="Aptos" panose="020B0004020202020204" pitchFamily="34" charset="0"/>
                <a:ea typeface="+mn-ea"/>
                <a:cs typeface="Times New Roman" panose="02020603050405020304" pitchFamily="18" charset="0"/>
              </a:rPr>
              <a:t>The glue </a:t>
            </a:r>
            <a:r>
              <a:rPr lang="en-US" sz="3600" dirty="0">
                <a:solidFill>
                  <a:prstClr val="black"/>
                </a:solidFill>
                <a:latin typeface="Aptos" panose="020B0004020202020204" pitchFamily="34" charset="0"/>
                <a:cs typeface="Times New Roman" panose="02020603050405020304" pitchFamily="18" charset="0"/>
              </a:rPr>
              <a:t>has a strong smell and may feel cool.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68EEE06D-576A-6E7D-E1D8-A490E1B99CA4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9272155" y="2541994"/>
            <a:ext cx="7772400" cy="52030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3">
            <a:extLst>
              <a:ext uri="{FF2B5EF4-FFF2-40B4-BE49-F238E27FC236}">
                <a16:creationId xmlns:a16="http://schemas.microsoft.com/office/drawing/2014/main" id="{67915F47-C965-AF03-4D5D-C78B55627ABC}"/>
              </a:ext>
            </a:extLst>
          </p:cNvPr>
          <p:cNvSpPr txBox="1"/>
          <p:nvPr/>
        </p:nvSpPr>
        <p:spPr>
          <a:xfrm>
            <a:off x="609600" y="10005916"/>
            <a:ext cx="8001000" cy="2496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ct val="107000"/>
              </a:lnSpc>
              <a:spcAft>
                <a:spcPts val="800"/>
              </a:spcAft>
            </a:pPr>
            <a:r>
              <a:rPr lang="en-US" sz="10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Raavi" panose="020B0502040204020203" pitchFamily="34" charset="0"/>
              </a:rPr>
              <a:t>© 2024 The Regents of the University of California, Davis campus. All Rights Reserved. Used with permission.</a:t>
            </a:r>
            <a:endParaRPr lang="en-US" sz="1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Raav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314681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442898" y="8877300"/>
            <a:ext cx="6872301" cy="45719"/>
          </a:xfrm>
          <a:custGeom>
            <a:avLst/>
            <a:gdLst/>
            <a:ahLst/>
            <a:cxnLst/>
            <a:rect l="l" t="t" r="r" b="b"/>
            <a:pathLst>
              <a:path w="7324725" h="38100">
                <a:moveTo>
                  <a:pt x="7324724" y="38099"/>
                </a:moveTo>
                <a:lnTo>
                  <a:pt x="0" y="38099"/>
                </a:lnTo>
                <a:lnTo>
                  <a:pt x="0" y="0"/>
                </a:lnTo>
                <a:lnTo>
                  <a:pt x="7324724" y="0"/>
                </a:lnTo>
                <a:lnTo>
                  <a:pt x="7324724" y="38099"/>
                </a:lnTo>
                <a:close/>
              </a:path>
            </a:pathLst>
          </a:custGeom>
          <a:solidFill>
            <a:srgbClr val="181818"/>
          </a:solidFill>
          <a:ln>
            <a:solidFill>
              <a:schemeClr val="accent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E242F7E3-006F-693C-1FDA-EB6E11D2F475}"/>
              </a:ext>
            </a:extLst>
          </p:cNvPr>
          <p:cNvCxnSpPr>
            <a:cxnSpLocks/>
          </p:cNvCxnSpPr>
          <p:nvPr/>
        </p:nvCxnSpPr>
        <p:spPr>
          <a:xfrm>
            <a:off x="228600" y="190500"/>
            <a:ext cx="17706975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" name="Group 17">
            <a:extLst>
              <a:ext uri="{FF2B5EF4-FFF2-40B4-BE49-F238E27FC236}">
                <a16:creationId xmlns:a16="http://schemas.microsoft.com/office/drawing/2014/main" id="{1E7DA044-9BC7-CD1B-AA36-1A47F2BB4FA4}"/>
              </a:ext>
            </a:extLst>
          </p:cNvPr>
          <p:cNvGrpSpPr/>
          <p:nvPr/>
        </p:nvGrpSpPr>
        <p:grpSpPr>
          <a:xfrm>
            <a:off x="365844" y="9034971"/>
            <a:ext cx="4419600" cy="1061529"/>
            <a:chOff x="4083" y="6176963"/>
            <a:chExt cx="3322880" cy="688133"/>
          </a:xfrm>
        </p:grpSpPr>
        <p:pic>
          <p:nvPicPr>
            <p:cNvPr id="19" name="Picture 2">
              <a:extLst>
                <a:ext uri="{FF2B5EF4-FFF2-40B4-BE49-F238E27FC236}">
                  <a16:creationId xmlns:a16="http://schemas.microsoft.com/office/drawing/2014/main" id="{799D9F72-A9F8-9BCF-844F-089DDD6E521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3853" y="6176963"/>
              <a:ext cx="2823110" cy="68813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AA73C7BF-B26F-1288-16E5-D1250005511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083" y="6176963"/>
              <a:ext cx="666943" cy="670020"/>
            </a:xfrm>
            <a:prstGeom prst="rect">
              <a:avLst/>
            </a:prstGeom>
          </p:spPr>
        </p:pic>
      </p:grp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F2E38B4-23B6-A018-DEA5-4BC39975E38E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marR="467359" indent="0">
              <a:lnSpc>
                <a:spcPct val="107600"/>
              </a:lnSpc>
              <a:spcBef>
                <a:spcPts val="100"/>
              </a:spcBef>
              <a:buNone/>
              <a:defRPr/>
            </a:pPr>
            <a:endParaRPr lang="en-US" sz="3600" spc="125" dirty="0">
              <a:solidFill>
                <a:srgbClr val="181818"/>
              </a:solidFill>
              <a:latin typeface="Arial"/>
              <a:cs typeface="Arial"/>
            </a:endParaRPr>
          </a:p>
          <a:p>
            <a:pPr marL="12700" marR="467359" lvl="0" indent="0" algn="l" defTabSz="457200" rtl="0" eaLnBrk="1" fontAlgn="auto" latinLnBrk="0" hangingPunct="1">
              <a:lnSpc>
                <a:spcPct val="1076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125" normalizeH="0" baseline="0" noProof="0" dirty="0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Once the electrodes are on, the tech will use a flexible tube to blow air onto the glue to help it dry.</a:t>
            </a:r>
          </a:p>
          <a:p>
            <a:pPr marL="12700" marR="467359" lvl="0" indent="0" algn="l" defTabSz="457200" rtl="0" eaLnBrk="1" fontAlgn="auto" latinLnBrk="0" hangingPunct="1">
              <a:lnSpc>
                <a:spcPct val="1076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3600" spc="125" dirty="0">
              <a:solidFill>
                <a:srgbClr val="181818"/>
              </a:solidFill>
              <a:latin typeface="Arial"/>
              <a:cs typeface="Arial"/>
            </a:endParaRPr>
          </a:p>
          <a:p>
            <a:pPr marL="12700" marR="467359" lvl="0" indent="0" algn="l" defTabSz="457200" rtl="0" eaLnBrk="1" fontAlgn="auto" latinLnBrk="0" hangingPunct="1">
              <a:lnSpc>
                <a:spcPct val="1076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125" normalizeH="0" baseline="0" noProof="0" dirty="0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The air may sound loud like a </a:t>
            </a:r>
            <a:r>
              <a:rPr lang="en-US" sz="3600" spc="125" dirty="0">
                <a:solidFill>
                  <a:srgbClr val="181818"/>
                </a:solidFill>
                <a:latin typeface="Arial"/>
                <a:cs typeface="Arial"/>
              </a:rPr>
              <a:t>blow dryer.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68EEE06D-576A-6E7D-E1D8-A490E1B99CA4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39" t="12379" r="56551" b="52929"/>
          <a:stretch/>
        </p:blipFill>
        <p:spPr bwMode="auto">
          <a:xfrm>
            <a:off x="11811000" y="2738438"/>
            <a:ext cx="3810000" cy="3609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3">
            <a:extLst>
              <a:ext uri="{FF2B5EF4-FFF2-40B4-BE49-F238E27FC236}">
                <a16:creationId xmlns:a16="http://schemas.microsoft.com/office/drawing/2014/main" id="{FDC1521E-9F2B-8728-04C4-483DD5D8A7E0}"/>
              </a:ext>
            </a:extLst>
          </p:cNvPr>
          <p:cNvSpPr txBox="1"/>
          <p:nvPr/>
        </p:nvSpPr>
        <p:spPr>
          <a:xfrm>
            <a:off x="609600" y="10005916"/>
            <a:ext cx="8001000" cy="2496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ct val="107000"/>
              </a:lnSpc>
              <a:spcAft>
                <a:spcPts val="800"/>
              </a:spcAft>
            </a:pPr>
            <a:r>
              <a:rPr lang="en-US" sz="10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Raavi" panose="020B0502040204020203" pitchFamily="34" charset="0"/>
              </a:rPr>
              <a:t>© 2024 The Regents of the University of California, Davis campus. All Rights Reserved. Used with permission.</a:t>
            </a:r>
            <a:endParaRPr lang="en-US" sz="1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Raav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188968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442898" y="8877300"/>
            <a:ext cx="6872301" cy="45719"/>
          </a:xfrm>
          <a:custGeom>
            <a:avLst/>
            <a:gdLst/>
            <a:ahLst/>
            <a:cxnLst/>
            <a:rect l="l" t="t" r="r" b="b"/>
            <a:pathLst>
              <a:path w="7324725" h="38100">
                <a:moveTo>
                  <a:pt x="7324724" y="38099"/>
                </a:moveTo>
                <a:lnTo>
                  <a:pt x="0" y="38099"/>
                </a:lnTo>
                <a:lnTo>
                  <a:pt x="0" y="0"/>
                </a:lnTo>
                <a:lnTo>
                  <a:pt x="7324724" y="0"/>
                </a:lnTo>
                <a:lnTo>
                  <a:pt x="7324724" y="38099"/>
                </a:lnTo>
                <a:close/>
              </a:path>
            </a:pathLst>
          </a:custGeom>
          <a:solidFill>
            <a:srgbClr val="181818"/>
          </a:solidFill>
          <a:ln>
            <a:solidFill>
              <a:schemeClr val="accent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E242F7E3-006F-693C-1FDA-EB6E11D2F475}"/>
              </a:ext>
            </a:extLst>
          </p:cNvPr>
          <p:cNvCxnSpPr>
            <a:cxnSpLocks/>
          </p:cNvCxnSpPr>
          <p:nvPr/>
        </p:nvCxnSpPr>
        <p:spPr>
          <a:xfrm>
            <a:off x="228600" y="190500"/>
            <a:ext cx="17706975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" name="Group 17">
            <a:extLst>
              <a:ext uri="{FF2B5EF4-FFF2-40B4-BE49-F238E27FC236}">
                <a16:creationId xmlns:a16="http://schemas.microsoft.com/office/drawing/2014/main" id="{1E7DA044-9BC7-CD1B-AA36-1A47F2BB4FA4}"/>
              </a:ext>
            </a:extLst>
          </p:cNvPr>
          <p:cNvGrpSpPr/>
          <p:nvPr/>
        </p:nvGrpSpPr>
        <p:grpSpPr>
          <a:xfrm>
            <a:off x="365844" y="9034971"/>
            <a:ext cx="4419600" cy="1061529"/>
            <a:chOff x="4083" y="6176963"/>
            <a:chExt cx="3322880" cy="688133"/>
          </a:xfrm>
        </p:grpSpPr>
        <p:pic>
          <p:nvPicPr>
            <p:cNvPr id="19" name="Picture 2">
              <a:extLst>
                <a:ext uri="{FF2B5EF4-FFF2-40B4-BE49-F238E27FC236}">
                  <a16:creationId xmlns:a16="http://schemas.microsoft.com/office/drawing/2014/main" id="{799D9F72-A9F8-9BCF-844F-089DDD6E521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3853" y="6176963"/>
              <a:ext cx="2823110" cy="68813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AA73C7BF-B26F-1288-16E5-D1250005511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083" y="6176963"/>
              <a:ext cx="666943" cy="670020"/>
            </a:xfrm>
            <a:prstGeom prst="rect">
              <a:avLst/>
            </a:prstGeom>
          </p:spPr>
        </p:pic>
      </p:grp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F2E38B4-23B6-A018-DEA5-4BC39975E38E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marR="467359" indent="0">
              <a:lnSpc>
                <a:spcPct val="107600"/>
              </a:lnSpc>
              <a:spcBef>
                <a:spcPts val="100"/>
              </a:spcBef>
              <a:buNone/>
              <a:defRPr/>
            </a:pPr>
            <a:endParaRPr lang="en-US" sz="3600" spc="125" dirty="0">
              <a:solidFill>
                <a:srgbClr val="181818"/>
              </a:solidFill>
              <a:latin typeface="Arial"/>
              <a:cs typeface="Arial"/>
            </a:endParaRPr>
          </a:p>
          <a:p>
            <a:pPr marL="12700" marR="467359" lvl="0" indent="0" algn="l" defTabSz="457200" rtl="0" eaLnBrk="1" fontAlgn="auto" latinLnBrk="0" hangingPunct="1">
              <a:lnSpc>
                <a:spcPct val="1076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spc="125" dirty="0">
                <a:solidFill>
                  <a:srgbClr val="181818"/>
                </a:solidFill>
                <a:latin typeface="Arial"/>
                <a:cs typeface="Arial"/>
              </a:rPr>
              <a:t>When everything has been applied</a:t>
            </a:r>
            <a:r>
              <a:rPr kumimoji="0" lang="en-US" sz="3600" b="0" i="0" u="none" strike="noStrike" kern="1200" cap="none" spc="125" normalizeH="0" baseline="0" noProof="0" dirty="0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, the tech will wrap my head with a soft thin fabric. </a:t>
            </a:r>
            <a:endParaRPr lang="en-US" sz="3600" spc="125" dirty="0">
              <a:solidFill>
                <a:srgbClr val="181818"/>
              </a:solidFill>
              <a:latin typeface="Arial"/>
              <a:cs typeface="Arial"/>
            </a:endParaRPr>
          </a:p>
          <a:p>
            <a:pPr marL="12700" marR="467359" lvl="0" indent="0" algn="l" defTabSz="457200" rtl="0" eaLnBrk="1" fontAlgn="auto" latinLnBrk="0" hangingPunct="1">
              <a:lnSpc>
                <a:spcPct val="1076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125" normalizeH="0" baseline="0" noProof="0" dirty="0">
              <a:ln>
                <a:noFill/>
              </a:ln>
              <a:solidFill>
                <a:srgbClr val="181818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2700" marR="467359" lvl="0" indent="0" algn="l" defTabSz="457200" rtl="0" eaLnBrk="1" fontAlgn="auto" latinLnBrk="0" hangingPunct="1">
              <a:lnSpc>
                <a:spcPct val="1076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spc="125" dirty="0">
                <a:solidFill>
                  <a:srgbClr val="181818"/>
                </a:solidFill>
                <a:latin typeface="Arial"/>
                <a:cs typeface="Arial"/>
              </a:rPr>
              <a:t>This will help the electrodes stay in place during the EEG.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68EEE06D-576A-6E7D-E1D8-A490E1B99CA4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27" t="30904" r="46864" b="14746"/>
          <a:stretch/>
        </p:blipFill>
        <p:spPr bwMode="auto">
          <a:xfrm>
            <a:off x="10820400" y="2741902"/>
            <a:ext cx="4876800" cy="4511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3">
            <a:extLst>
              <a:ext uri="{FF2B5EF4-FFF2-40B4-BE49-F238E27FC236}">
                <a16:creationId xmlns:a16="http://schemas.microsoft.com/office/drawing/2014/main" id="{FAD46CC8-D134-E157-1D86-DC8E8788FE66}"/>
              </a:ext>
            </a:extLst>
          </p:cNvPr>
          <p:cNvSpPr txBox="1"/>
          <p:nvPr/>
        </p:nvSpPr>
        <p:spPr>
          <a:xfrm>
            <a:off x="609600" y="10005916"/>
            <a:ext cx="8001000" cy="2496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ct val="107000"/>
              </a:lnSpc>
              <a:spcAft>
                <a:spcPts val="800"/>
              </a:spcAft>
            </a:pPr>
            <a:r>
              <a:rPr lang="en-US" sz="10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Raavi" panose="020B0502040204020203" pitchFamily="34" charset="0"/>
              </a:rPr>
              <a:t>© 2024 The Regents of the University of California, Davis campus. All Rights Reserved. Used with permission.</a:t>
            </a:r>
            <a:endParaRPr lang="en-US" sz="1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Raav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308073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442898" y="8877300"/>
            <a:ext cx="6872301" cy="45719"/>
          </a:xfrm>
          <a:custGeom>
            <a:avLst/>
            <a:gdLst/>
            <a:ahLst/>
            <a:cxnLst/>
            <a:rect l="l" t="t" r="r" b="b"/>
            <a:pathLst>
              <a:path w="7324725" h="38100">
                <a:moveTo>
                  <a:pt x="7324724" y="38099"/>
                </a:moveTo>
                <a:lnTo>
                  <a:pt x="0" y="38099"/>
                </a:lnTo>
                <a:lnTo>
                  <a:pt x="0" y="0"/>
                </a:lnTo>
                <a:lnTo>
                  <a:pt x="7324724" y="0"/>
                </a:lnTo>
                <a:lnTo>
                  <a:pt x="7324724" y="38099"/>
                </a:lnTo>
                <a:close/>
              </a:path>
            </a:pathLst>
          </a:custGeom>
          <a:solidFill>
            <a:srgbClr val="181818"/>
          </a:solidFill>
          <a:ln>
            <a:solidFill>
              <a:schemeClr val="accent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E242F7E3-006F-693C-1FDA-EB6E11D2F475}"/>
              </a:ext>
            </a:extLst>
          </p:cNvPr>
          <p:cNvCxnSpPr>
            <a:cxnSpLocks/>
          </p:cNvCxnSpPr>
          <p:nvPr/>
        </p:nvCxnSpPr>
        <p:spPr>
          <a:xfrm>
            <a:off x="228600" y="190500"/>
            <a:ext cx="17706975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" name="Group 17">
            <a:extLst>
              <a:ext uri="{FF2B5EF4-FFF2-40B4-BE49-F238E27FC236}">
                <a16:creationId xmlns:a16="http://schemas.microsoft.com/office/drawing/2014/main" id="{1E7DA044-9BC7-CD1B-AA36-1A47F2BB4FA4}"/>
              </a:ext>
            </a:extLst>
          </p:cNvPr>
          <p:cNvGrpSpPr/>
          <p:nvPr/>
        </p:nvGrpSpPr>
        <p:grpSpPr>
          <a:xfrm>
            <a:off x="365844" y="9034971"/>
            <a:ext cx="4419600" cy="1061529"/>
            <a:chOff x="4083" y="6176963"/>
            <a:chExt cx="3322880" cy="688133"/>
          </a:xfrm>
        </p:grpSpPr>
        <p:pic>
          <p:nvPicPr>
            <p:cNvPr id="19" name="Picture 2">
              <a:extLst>
                <a:ext uri="{FF2B5EF4-FFF2-40B4-BE49-F238E27FC236}">
                  <a16:creationId xmlns:a16="http://schemas.microsoft.com/office/drawing/2014/main" id="{799D9F72-A9F8-9BCF-844F-089DDD6E521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3853" y="6176963"/>
              <a:ext cx="2823110" cy="68813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AA73C7BF-B26F-1288-16E5-D1250005511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083" y="6176963"/>
              <a:ext cx="666943" cy="670020"/>
            </a:xfrm>
            <a:prstGeom prst="rect">
              <a:avLst/>
            </a:prstGeom>
          </p:spPr>
        </p:pic>
      </p:grp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F2E38B4-23B6-A018-DEA5-4BC39975E38E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marR="466725" indent="0">
              <a:lnSpc>
                <a:spcPct val="107600"/>
              </a:lnSpc>
              <a:spcBef>
                <a:spcPts val="100"/>
              </a:spcBef>
              <a:buNone/>
              <a:defRPr/>
            </a:pPr>
            <a:endParaRPr lang="en-US" sz="3600" spc="125" dirty="0">
              <a:solidFill>
                <a:srgbClr val="181818"/>
              </a:solidFill>
              <a:latin typeface="Arial"/>
              <a:cs typeface="Arial"/>
            </a:endParaRPr>
          </a:p>
          <a:p>
            <a:pPr marL="12700" marR="466725" indent="0" defTabSz="457200">
              <a:lnSpc>
                <a:spcPct val="107600"/>
              </a:lnSpc>
              <a:spcBef>
                <a:spcPts val="100"/>
              </a:spcBef>
              <a:buNone/>
              <a:defRPr/>
            </a:pPr>
            <a:r>
              <a:rPr kumimoji="0" lang="en-US" sz="3600" b="0" i="0" u="none" strike="noStrike" kern="1200" cap="none" spc="125" normalizeH="0" baseline="0" noProof="0" dirty="0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The tech will apply two extra stickers to my chest.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68EEE06D-576A-6E7D-E1D8-A490E1B99CA4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10" t="32373" r="64508" b="5933"/>
          <a:stretch/>
        </p:blipFill>
        <p:spPr bwMode="auto">
          <a:xfrm>
            <a:off x="11430000" y="2738438"/>
            <a:ext cx="4611964" cy="5303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3">
            <a:extLst>
              <a:ext uri="{FF2B5EF4-FFF2-40B4-BE49-F238E27FC236}">
                <a16:creationId xmlns:a16="http://schemas.microsoft.com/office/drawing/2014/main" id="{DCD467F1-B03F-1DA2-BB20-9EF785A2222D}"/>
              </a:ext>
            </a:extLst>
          </p:cNvPr>
          <p:cNvSpPr txBox="1"/>
          <p:nvPr/>
        </p:nvSpPr>
        <p:spPr>
          <a:xfrm>
            <a:off x="609600" y="10005916"/>
            <a:ext cx="8001000" cy="2496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ct val="107000"/>
              </a:lnSpc>
              <a:spcAft>
                <a:spcPts val="800"/>
              </a:spcAft>
            </a:pPr>
            <a:r>
              <a:rPr lang="en-US" sz="10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Raavi" panose="020B0502040204020203" pitchFamily="34" charset="0"/>
              </a:rPr>
              <a:t>© 2024 The Regents of the University of California, Davis campus. All Rights Reserved. Used with permission.</a:t>
            </a:r>
            <a:endParaRPr lang="en-US" sz="1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Raav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591407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442898" y="8877300"/>
            <a:ext cx="6872301" cy="45719"/>
          </a:xfrm>
          <a:custGeom>
            <a:avLst/>
            <a:gdLst/>
            <a:ahLst/>
            <a:cxnLst/>
            <a:rect l="l" t="t" r="r" b="b"/>
            <a:pathLst>
              <a:path w="7324725" h="38100">
                <a:moveTo>
                  <a:pt x="7324724" y="38099"/>
                </a:moveTo>
                <a:lnTo>
                  <a:pt x="0" y="38099"/>
                </a:lnTo>
                <a:lnTo>
                  <a:pt x="0" y="0"/>
                </a:lnTo>
                <a:lnTo>
                  <a:pt x="7324724" y="0"/>
                </a:lnTo>
                <a:lnTo>
                  <a:pt x="7324724" y="38099"/>
                </a:lnTo>
                <a:close/>
              </a:path>
            </a:pathLst>
          </a:custGeom>
          <a:solidFill>
            <a:srgbClr val="181818"/>
          </a:solidFill>
          <a:ln>
            <a:solidFill>
              <a:schemeClr val="accent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E242F7E3-006F-693C-1FDA-EB6E11D2F475}"/>
              </a:ext>
            </a:extLst>
          </p:cNvPr>
          <p:cNvCxnSpPr>
            <a:cxnSpLocks/>
          </p:cNvCxnSpPr>
          <p:nvPr/>
        </p:nvCxnSpPr>
        <p:spPr>
          <a:xfrm>
            <a:off x="228600" y="190500"/>
            <a:ext cx="17706975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" name="Group 17">
            <a:extLst>
              <a:ext uri="{FF2B5EF4-FFF2-40B4-BE49-F238E27FC236}">
                <a16:creationId xmlns:a16="http://schemas.microsoft.com/office/drawing/2014/main" id="{1E7DA044-9BC7-CD1B-AA36-1A47F2BB4FA4}"/>
              </a:ext>
            </a:extLst>
          </p:cNvPr>
          <p:cNvGrpSpPr/>
          <p:nvPr/>
        </p:nvGrpSpPr>
        <p:grpSpPr>
          <a:xfrm>
            <a:off x="365844" y="9034971"/>
            <a:ext cx="4419600" cy="1061529"/>
            <a:chOff x="4083" y="6176963"/>
            <a:chExt cx="3322880" cy="688133"/>
          </a:xfrm>
        </p:grpSpPr>
        <p:pic>
          <p:nvPicPr>
            <p:cNvPr id="19" name="Picture 2">
              <a:extLst>
                <a:ext uri="{FF2B5EF4-FFF2-40B4-BE49-F238E27FC236}">
                  <a16:creationId xmlns:a16="http://schemas.microsoft.com/office/drawing/2014/main" id="{799D9F72-A9F8-9BCF-844F-089DDD6E521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3853" y="6176963"/>
              <a:ext cx="2823110" cy="68813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AA73C7BF-B26F-1288-16E5-D1250005511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083" y="6176963"/>
              <a:ext cx="666943" cy="670020"/>
            </a:xfrm>
            <a:prstGeom prst="rect">
              <a:avLst/>
            </a:prstGeom>
          </p:spPr>
        </p:pic>
      </p:grp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F2E38B4-23B6-A018-DEA5-4BC39975E38E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marR="467359" indent="0">
              <a:lnSpc>
                <a:spcPct val="107600"/>
              </a:lnSpc>
              <a:spcBef>
                <a:spcPts val="100"/>
              </a:spcBef>
              <a:buNone/>
              <a:defRPr/>
            </a:pPr>
            <a:endParaRPr lang="en-US" sz="3600" spc="125" dirty="0">
              <a:solidFill>
                <a:srgbClr val="181818"/>
              </a:solidFill>
              <a:latin typeface="Arial"/>
              <a:cs typeface="Arial"/>
            </a:endParaRPr>
          </a:p>
          <a:p>
            <a:pPr marL="12700" marR="467359" lvl="0" indent="0" algn="l" defTabSz="457200" rtl="0" eaLnBrk="1" fontAlgn="auto" latinLnBrk="0" hangingPunct="1">
              <a:lnSpc>
                <a:spcPct val="1076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i="0" u="none" strike="noStrike" kern="1200" cap="none" spc="125" normalizeH="0" baseline="0" noProof="0" dirty="0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After I am all set up, the tech will tes</a:t>
            </a:r>
            <a:r>
              <a:rPr lang="en-US" sz="3600" spc="125" dirty="0">
                <a:solidFill>
                  <a:srgbClr val="181818"/>
                </a:solidFill>
                <a:latin typeface="Arial"/>
                <a:cs typeface="Arial"/>
              </a:rPr>
              <a:t>t the sensors to make sure everything works properly.</a:t>
            </a:r>
          </a:p>
          <a:p>
            <a:pPr marL="12700" marR="467359" lvl="0" indent="0" algn="l" defTabSz="457200" rtl="0" eaLnBrk="1" fontAlgn="auto" latinLnBrk="0" hangingPunct="1">
              <a:lnSpc>
                <a:spcPct val="1076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i="0" u="none" strike="noStrike" kern="1200" cap="none" spc="125" normalizeH="0" baseline="0" noProof="0" dirty="0">
              <a:ln>
                <a:noFill/>
              </a:ln>
              <a:solidFill>
                <a:srgbClr val="181818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2700" marR="467359" lvl="0" indent="0" algn="l" defTabSz="457200" rtl="0" eaLnBrk="1" fontAlgn="auto" latinLnBrk="0" hangingPunct="1">
              <a:lnSpc>
                <a:spcPct val="1076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i="0" u="none" strike="noStrike" kern="1200" cap="none" spc="125" normalizeH="0" baseline="0" noProof="0" dirty="0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Now</a:t>
            </a:r>
            <a:r>
              <a:rPr lang="en-US" sz="3600" spc="125" dirty="0">
                <a:solidFill>
                  <a:srgbClr val="181818"/>
                </a:solidFill>
                <a:latin typeface="Arial"/>
                <a:cs typeface="Arial"/>
              </a:rPr>
              <a:t> my study will begin.</a:t>
            </a:r>
            <a:endParaRPr kumimoji="0" lang="en-US" sz="36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68EEE06D-576A-6E7D-E1D8-A490E1B99CA4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564" b="6564"/>
          <a:stretch/>
        </p:blipFill>
        <p:spPr bwMode="auto">
          <a:xfrm>
            <a:off x="9280485" y="2890247"/>
            <a:ext cx="7773803" cy="45065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3">
            <a:extLst>
              <a:ext uri="{FF2B5EF4-FFF2-40B4-BE49-F238E27FC236}">
                <a16:creationId xmlns:a16="http://schemas.microsoft.com/office/drawing/2014/main" id="{3A8ED612-78B7-FE57-1E4F-832FC034425B}"/>
              </a:ext>
            </a:extLst>
          </p:cNvPr>
          <p:cNvSpPr txBox="1"/>
          <p:nvPr/>
        </p:nvSpPr>
        <p:spPr>
          <a:xfrm>
            <a:off x="609600" y="10005916"/>
            <a:ext cx="8001000" cy="2496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ct val="107000"/>
              </a:lnSpc>
              <a:spcAft>
                <a:spcPts val="800"/>
              </a:spcAft>
            </a:pPr>
            <a:r>
              <a:rPr lang="en-US" sz="10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Raavi" panose="020B0502040204020203" pitchFamily="34" charset="0"/>
              </a:rPr>
              <a:t>© 2024 The Regents of the University of California, Davis campus. All Rights Reserved. Used with permission.</a:t>
            </a:r>
            <a:endParaRPr lang="en-US" sz="1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Raav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00002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442898" y="8877300"/>
            <a:ext cx="6872301" cy="45719"/>
          </a:xfrm>
          <a:custGeom>
            <a:avLst/>
            <a:gdLst/>
            <a:ahLst/>
            <a:cxnLst/>
            <a:rect l="l" t="t" r="r" b="b"/>
            <a:pathLst>
              <a:path w="7324725" h="38100">
                <a:moveTo>
                  <a:pt x="7324724" y="38099"/>
                </a:moveTo>
                <a:lnTo>
                  <a:pt x="0" y="38099"/>
                </a:lnTo>
                <a:lnTo>
                  <a:pt x="0" y="0"/>
                </a:lnTo>
                <a:lnTo>
                  <a:pt x="7324724" y="0"/>
                </a:lnTo>
                <a:lnTo>
                  <a:pt x="7324724" y="38099"/>
                </a:lnTo>
                <a:close/>
              </a:path>
            </a:pathLst>
          </a:custGeom>
          <a:solidFill>
            <a:srgbClr val="181818"/>
          </a:solidFill>
          <a:ln>
            <a:solidFill>
              <a:schemeClr val="accent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E242F7E3-006F-693C-1FDA-EB6E11D2F475}"/>
              </a:ext>
            </a:extLst>
          </p:cNvPr>
          <p:cNvCxnSpPr>
            <a:cxnSpLocks/>
          </p:cNvCxnSpPr>
          <p:nvPr/>
        </p:nvCxnSpPr>
        <p:spPr>
          <a:xfrm>
            <a:off x="228600" y="190500"/>
            <a:ext cx="17706975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" name="Group 17">
            <a:extLst>
              <a:ext uri="{FF2B5EF4-FFF2-40B4-BE49-F238E27FC236}">
                <a16:creationId xmlns:a16="http://schemas.microsoft.com/office/drawing/2014/main" id="{1E7DA044-9BC7-CD1B-AA36-1A47F2BB4FA4}"/>
              </a:ext>
            </a:extLst>
          </p:cNvPr>
          <p:cNvGrpSpPr/>
          <p:nvPr/>
        </p:nvGrpSpPr>
        <p:grpSpPr>
          <a:xfrm>
            <a:off x="365844" y="9034971"/>
            <a:ext cx="4419600" cy="1061529"/>
            <a:chOff x="4083" y="6176963"/>
            <a:chExt cx="3322880" cy="688133"/>
          </a:xfrm>
        </p:grpSpPr>
        <p:pic>
          <p:nvPicPr>
            <p:cNvPr id="19" name="Picture 2">
              <a:extLst>
                <a:ext uri="{FF2B5EF4-FFF2-40B4-BE49-F238E27FC236}">
                  <a16:creationId xmlns:a16="http://schemas.microsoft.com/office/drawing/2014/main" id="{799D9F72-A9F8-9BCF-844F-089DDD6E521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3853" y="6176963"/>
              <a:ext cx="2823110" cy="68813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AA73C7BF-B26F-1288-16E5-D1250005511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4083" y="6176963"/>
              <a:ext cx="666943" cy="670020"/>
            </a:xfrm>
            <a:prstGeom prst="rect">
              <a:avLst/>
            </a:prstGeom>
          </p:spPr>
        </p:pic>
      </p:grp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F2E38B4-23B6-A018-DEA5-4BC39975E38E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marR="466725" indent="0">
              <a:lnSpc>
                <a:spcPct val="107600"/>
              </a:lnSpc>
              <a:spcBef>
                <a:spcPts val="100"/>
              </a:spcBef>
              <a:buNone/>
              <a:defRPr/>
            </a:pPr>
            <a:endParaRPr lang="en-US" sz="3600" spc="125" dirty="0">
              <a:solidFill>
                <a:srgbClr val="181818"/>
              </a:solidFill>
              <a:latin typeface="Arial"/>
              <a:cs typeface="Arial"/>
            </a:endParaRPr>
          </a:p>
          <a:p>
            <a:pPr marL="12700" marR="466725" indent="0" defTabSz="457200">
              <a:lnSpc>
                <a:spcPct val="107600"/>
              </a:lnSpc>
              <a:spcBef>
                <a:spcPts val="100"/>
              </a:spcBef>
              <a:buNone/>
              <a:defRPr/>
            </a:pPr>
            <a:r>
              <a:rPr kumimoji="0" lang="en-US" sz="3600" b="0" i="0" u="none" strike="noStrike" kern="1200" cap="none" spc="125" normalizeH="0" baseline="0" noProof="0" dirty="0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 will relax and remain still during my study</a:t>
            </a:r>
            <a:r>
              <a:rPr lang="en-US" sz="3600" spc="12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en-US" sz="3600" spc="125" dirty="0">
                <a:latin typeface="Arial"/>
                <a:cs typeface="Arial"/>
              </a:rPr>
              <a:t>and hospital stay.</a:t>
            </a:r>
            <a:endParaRPr lang="en-US" sz="3600" b="0" i="0" u="none" strike="noStrike" kern="1200" cap="none" spc="125" normalizeH="0" baseline="0" noProof="0" dirty="0">
              <a:ln>
                <a:noFill/>
              </a:ln>
              <a:effectLst/>
              <a:uLnTx/>
              <a:uFillTx/>
              <a:latin typeface="Arial"/>
              <a:cs typeface="Arial"/>
            </a:endParaRPr>
          </a:p>
          <a:p>
            <a:pPr marL="12700" marR="466725" lvl="0" indent="0" algn="l" defTabSz="457200" rtl="0" eaLnBrk="1" fontAlgn="auto" latinLnBrk="0" hangingPunct="1">
              <a:lnSpc>
                <a:spcPct val="1076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3600" spc="125" dirty="0">
              <a:solidFill>
                <a:srgbClr val="181818"/>
              </a:solidFill>
              <a:latin typeface="Arial"/>
              <a:cs typeface="Arial"/>
            </a:endParaRPr>
          </a:p>
          <a:p>
            <a:pPr marL="12700" marR="466725" lvl="0" indent="0" algn="l" defTabSz="457200" rtl="0" eaLnBrk="1" fontAlgn="auto" latinLnBrk="0" hangingPunct="1">
              <a:lnSpc>
                <a:spcPct val="1076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 can listen to music or listen to a story being read by my caregiver.</a:t>
            </a:r>
            <a:endParaRPr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68EEE06D-576A-6E7D-E1D8-A490E1B99CA4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961" r="20277"/>
          <a:stretch/>
        </p:blipFill>
        <p:spPr bwMode="auto">
          <a:xfrm>
            <a:off x="9280485" y="2890247"/>
            <a:ext cx="7773803" cy="45065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3">
            <a:extLst>
              <a:ext uri="{FF2B5EF4-FFF2-40B4-BE49-F238E27FC236}">
                <a16:creationId xmlns:a16="http://schemas.microsoft.com/office/drawing/2014/main" id="{52EC47B2-C378-16E7-57CB-CC7BF3CA46FE}"/>
              </a:ext>
            </a:extLst>
          </p:cNvPr>
          <p:cNvSpPr txBox="1"/>
          <p:nvPr/>
        </p:nvSpPr>
        <p:spPr>
          <a:xfrm>
            <a:off x="609600" y="10005916"/>
            <a:ext cx="8001000" cy="2496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ct val="107000"/>
              </a:lnSpc>
              <a:spcAft>
                <a:spcPts val="800"/>
              </a:spcAft>
            </a:pPr>
            <a:r>
              <a:rPr lang="en-US" sz="10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Raavi" panose="020B0502040204020203" pitchFamily="34" charset="0"/>
              </a:rPr>
              <a:t>© 2024 The Regents of the University of California, Davis campus. All Rights Reserved. Used with permission.</a:t>
            </a:r>
            <a:endParaRPr lang="en-US" sz="1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Raav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628759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6950BFC3-D8DA-4A85-94F7-54DA5524770B}">
      <p188:commentRel xmlns:p188="http://schemas.microsoft.com/office/powerpoint/2018/8/main" r:id="rId4"/>
    </p:ext>
  </p:extLs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442898" y="8877300"/>
            <a:ext cx="6872301" cy="45719"/>
          </a:xfrm>
          <a:custGeom>
            <a:avLst/>
            <a:gdLst/>
            <a:ahLst/>
            <a:cxnLst/>
            <a:rect l="l" t="t" r="r" b="b"/>
            <a:pathLst>
              <a:path w="7324725" h="38100">
                <a:moveTo>
                  <a:pt x="7324724" y="38099"/>
                </a:moveTo>
                <a:lnTo>
                  <a:pt x="0" y="38099"/>
                </a:lnTo>
                <a:lnTo>
                  <a:pt x="0" y="0"/>
                </a:lnTo>
                <a:lnTo>
                  <a:pt x="7324724" y="0"/>
                </a:lnTo>
                <a:lnTo>
                  <a:pt x="7324724" y="38099"/>
                </a:lnTo>
                <a:close/>
              </a:path>
            </a:pathLst>
          </a:custGeom>
          <a:solidFill>
            <a:srgbClr val="181818"/>
          </a:solidFill>
          <a:ln>
            <a:solidFill>
              <a:schemeClr val="accent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E242F7E3-006F-693C-1FDA-EB6E11D2F475}"/>
              </a:ext>
            </a:extLst>
          </p:cNvPr>
          <p:cNvCxnSpPr>
            <a:cxnSpLocks/>
          </p:cNvCxnSpPr>
          <p:nvPr/>
        </p:nvCxnSpPr>
        <p:spPr>
          <a:xfrm>
            <a:off x="228600" y="190500"/>
            <a:ext cx="17706975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" name="Group 17">
            <a:extLst>
              <a:ext uri="{FF2B5EF4-FFF2-40B4-BE49-F238E27FC236}">
                <a16:creationId xmlns:a16="http://schemas.microsoft.com/office/drawing/2014/main" id="{1E7DA044-9BC7-CD1B-AA36-1A47F2BB4FA4}"/>
              </a:ext>
            </a:extLst>
          </p:cNvPr>
          <p:cNvGrpSpPr/>
          <p:nvPr/>
        </p:nvGrpSpPr>
        <p:grpSpPr>
          <a:xfrm>
            <a:off x="365844" y="9034971"/>
            <a:ext cx="4419600" cy="1061529"/>
            <a:chOff x="4083" y="6176963"/>
            <a:chExt cx="3322880" cy="688133"/>
          </a:xfrm>
        </p:grpSpPr>
        <p:pic>
          <p:nvPicPr>
            <p:cNvPr id="19" name="Picture 2">
              <a:extLst>
                <a:ext uri="{FF2B5EF4-FFF2-40B4-BE49-F238E27FC236}">
                  <a16:creationId xmlns:a16="http://schemas.microsoft.com/office/drawing/2014/main" id="{799D9F72-A9F8-9BCF-844F-089DDD6E521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3853" y="6176963"/>
              <a:ext cx="2823110" cy="68813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AA73C7BF-B26F-1288-16E5-D1250005511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083" y="6176963"/>
              <a:ext cx="666943" cy="670020"/>
            </a:xfrm>
            <a:prstGeom prst="rect">
              <a:avLst/>
            </a:prstGeom>
          </p:spPr>
        </p:pic>
      </p:grp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F2E38B4-23B6-A018-DEA5-4BC39975E38E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marR="467359" indent="0">
              <a:lnSpc>
                <a:spcPct val="107600"/>
              </a:lnSpc>
              <a:spcBef>
                <a:spcPts val="100"/>
              </a:spcBef>
              <a:buNone/>
              <a:defRPr/>
            </a:pPr>
            <a:endParaRPr lang="en-US" sz="3600" spc="125" dirty="0">
              <a:solidFill>
                <a:srgbClr val="181818"/>
              </a:solidFill>
              <a:latin typeface="Arial"/>
              <a:cs typeface="Arial"/>
            </a:endParaRPr>
          </a:p>
          <a:p>
            <a:pPr marL="12700" marR="467359" lvl="0" indent="0" algn="l" defTabSz="457200" rtl="0" eaLnBrk="1" fontAlgn="auto" latinLnBrk="0" hangingPunct="1">
              <a:lnSpc>
                <a:spcPct val="1076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spc="125" dirty="0">
                <a:solidFill>
                  <a:srgbClr val="181818"/>
                </a:solidFill>
                <a:latin typeface="Arial"/>
                <a:cs typeface="Arial"/>
              </a:rPr>
              <a:t>The tech will let me know when the study is complete.</a:t>
            </a:r>
            <a:endParaRPr lang="en-US" sz="3600" dirty="0">
              <a:solidFill>
                <a:prstClr val="black"/>
              </a:solidFill>
              <a:latin typeface="Arial"/>
              <a:cs typeface="Arial"/>
            </a:endParaRPr>
          </a:p>
          <a:p>
            <a:pPr marL="12700" marR="467359" lvl="0" indent="0" algn="l" defTabSz="457200" rtl="0" eaLnBrk="1" fontAlgn="auto" latinLnBrk="0" hangingPunct="1">
              <a:lnSpc>
                <a:spcPct val="1076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125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2700" marR="467359" lvl="0" indent="0" algn="l" defTabSz="457200" rtl="0" eaLnBrk="1" fontAlgn="auto" latinLnBrk="0" hangingPunct="1">
              <a:lnSpc>
                <a:spcPct val="1076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spc="125" dirty="0">
                <a:solidFill>
                  <a:prstClr val="black"/>
                </a:solidFill>
                <a:latin typeface="Arial"/>
                <a:cs typeface="Arial"/>
              </a:rPr>
              <a:t>They will remove all of the electrodes and the stickers.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68EEE06D-576A-6E7D-E1D8-A490E1B99CA4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564" b="6564"/>
          <a:stretch/>
        </p:blipFill>
        <p:spPr bwMode="auto">
          <a:xfrm>
            <a:off x="9280485" y="2890247"/>
            <a:ext cx="7773803" cy="45065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3">
            <a:extLst>
              <a:ext uri="{FF2B5EF4-FFF2-40B4-BE49-F238E27FC236}">
                <a16:creationId xmlns:a16="http://schemas.microsoft.com/office/drawing/2014/main" id="{44B800C4-E6EE-30C5-C72B-2716FCDF7703}"/>
              </a:ext>
            </a:extLst>
          </p:cNvPr>
          <p:cNvSpPr txBox="1"/>
          <p:nvPr/>
        </p:nvSpPr>
        <p:spPr>
          <a:xfrm>
            <a:off x="609600" y="10005916"/>
            <a:ext cx="8001000" cy="2496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ct val="107000"/>
              </a:lnSpc>
              <a:spcAft>
                <a:spcPts val="800"/>
              </a:spcAft>
            </a:pPr>
            <a:r>
              <a:rPr lang="en-US" sz="10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Raavi" panose="020B0502040204020203" pitchFamily="34" charset="0"/>
              </a:rPr>
              <a:t>© 2024 The Regents of the University of California, Davis campus. All Rights Reserved. Used with permission.</a:t>
            </a:r>
            <a:endParaRPr lang="en-US" sz="1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Raav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749148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442898" y="8877300"/>
            <a:ext cx="6872301" cy="45719"/>
          </a:xfrm>
          <a:custGeom>
            <a:avLst/>
            <a:gdLst/>
            <a:ahLst/>
            <a:cxnLst/>
            <a:rect l="l" t="t" r="r" b="b"/>
            <a:pathLst>
              <a:path w="7324725" h="38100">
                <a:moveTo>
                  <a:pt x="7324724" y="38099"/>
                </a:moveTo>
                <a:lnTo>
                  <a:pt x="0" y="38099"/>
                </a:lnTo>
                <a:lnTo>
                  <a:pt x="0" y="0"/>
                </a:lnTo>
                <a:lnTo>
                  <a:pt x="7324724" y="0"/>
                </a:lnTo>
                <a:lnTo>
                  <a:pt x="7324724" y="38099"/>
                </a:lnTo>
                <a:close/>
              </a:path>
            </a:pathLst>
          </a:custGeom>
          <a:solidFill>
            <a:srgbClr val="181818"/>
          </a:solidFill>
          <a:ln>
            <a:solidFill>
              <a:schemeClr val="accent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E242F7E3-006F-693C-1FDA-EB6E11D2F475}"/>
              </a:ext>
            </a:extLst>
          </p:cNvPr>
          <p:cNvCxnSpPr>
            <a:cxnSpLocks/>
          </p:cNvCxnSpPr>
          <p:nvPr/>
        </p:nvCxnSpPr>
        <p:spPr>
          <a:xfrm>
            <a:off x="228600" y="190500"/>
            <a:ext cx="17706975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" name="Group 17">
            <a:extLst>
              <a:ext uri="{FF2B5EF4-FFF2-40B4-BE49-F238E27FC236}">
                <a16:creationId xmlns:a16="http://schemas.microsoft.com/office/drawing/2014/main" id="{1E7DA044-9BC7-CD1B-AA36-1A47F2BB4FA4}"/>
              </a:ext>
            </a:extLst>
          </p:cNvPr>
          <p:cNvGrpSpPr/>
          <p:nvPr/>
        </p:nvGrpSpPr>
        <p:grpSpPr>
          <a:xfrm>
            <a:off x="365844" y="9034971"/>
            <a:ext cx="4419600" cy="1061529"/>
            <a:chOff x="4083" y="6176963"/>
            <a:chExt cx="3322880" cy="688133"/>
          </a:xfrm>
        </p:grpSpPr>
        <p:pic>
          <p:nvPicPr>
            <p:cNvPr id="19" name="Picture 2">
              <a:extLst>
                <a:ext uri="{FF2B5EF4-FFF2-40B4-BE49-F238E27FC236}">
                  <a16:creationId xmlns:a16="http://schemas.microsoft.com/office/drawing/2014/main" id="{799D9F72-A9F8-9BCF-844F-089DDD6E521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3853" y="6176963"/>
              <a:ext cx="2823110" cy="68813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AA73C7BF-B26F-1288-16E5-D1250005511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083" y="6176963"/>
              <a:ext cx="666943" cy="670020"/>
            </a:xfrm>
            <a:prstGeom prst="rect">
              <a:avLst/>
            </a:prstGeom>
          </p:spPr>
        </p:pic>
      </p:grp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F2E38B4-23B6-A018-DEA5-4BC39975E38E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marR="467359" indent="0">
              <a:lnSpc>
                <a:spcPct val="107600"/>
              </a:lnSpc>
              <a:spcBef>
                <a:spcPts val="100"/>
              </a:spcBef>
              <a:buNone/>
              <a:defRPr/>
            </a:pPr>
            <a:endParaRPr lang="en-US" sz="3600" spc="125" dirty="0">
              <a:solidFill>
                <a:srgbClr val="181818"/>
              </a:solidFill>
              <a:latin typeface="Arial"/>
              <a:cs typeface="Arial"/>
            </a:endParaRPr>
          </a:p>
          <a:p>
            <a:pPr marL="0" marR="467359" indent="0">
              <a:lnSpc>
                <a:spcPct val="107600"/>
              </a:lnSpc>
              <a:spcBef>
                <a:spcPts val="100"/>
              </a:spcBef>
              <a:buNone/>
              <a:defRPr/>
            </a:pPr>
            <a:endParaRPr lang="en-US" sz="3600" spc="125" dirty="0">
              <a:solidFill>
                <a:srgbClr val="181818"/>
              </a:solidFill>
              <a:latin typeface="Arial"/>
              <a:cs typeface="Arial"/>
            </a:endParaRPr>
          </a:p>
          <a:p>
            <a:pPr marL="0" marR="467359" indent="0">
              <a:lnSpc>
                <a:spcPct val="107600"/>
              </a:lnSpc>
              <a:spcBef>
                <a:spcPts val="100"/>
              </a:spcBef>
              <a:buNone/>
              <a:defRPr/>
            </a:pPr>
            <a:endParaRPr lang="en-US" sz="3600" spc="125" dirty="0">
              <a:solidFill>
                <a:srgbClr val="181818"/>
              </a:solidFill>
              <a:latin typeface="Arial"/>
              <a:cs typeface="Arial"/>
            </a:endParaRPr>
          </a:p>
          <a:p>
            <a:pPr marL="12700" marR="467359" lvl="0" indent="0" algn="l" defTabSz="457200" rtl="0" eaLnBrk="1" fontAlgn="auto" latinLnBrk="0" hangingPunct="1">
              <a:lnSpc>
                <a:spcPct val="1076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spc="125" dirty="0">
                <a:solidFill>
                  <a:srgbClr val="181818"/>
                </a:solidFill>
                <a:latin typeface="Arial"/>
                <a:cs typeface="Arial"/>
              </a:rPr>
              <a:t>I am all done with my EEG and can go home.</a:t>
            </a:r>
          </a:p>
          <a:p>
            <a:pPr marL="12700" marR="467359" lvl="0" indent="0" algn="l" defTabSz="457200" rtl="0" eaLnBrk="1" fontAlgn="auto" latinLnBrk="0" hangingPunct="1">
              <a:lnSpc>
                <a:spcPct val="1076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3600" spc="125" dirty="0">
              <a:solidFill>
                <a:srgbClr val="181818"/>
              </a:solidFill>
              <a:latin typeface="Arial"/>
              <a:cs typeface="Arial"/>
            </a:endParaRPr>
          </a:p>
        </p:txBody>
      </p:sp>
      <p:pic>
        <p:nvPicPr>
          <p:cNvPr id="11" name="Content Placeholder 10" descr="A blue text with yellow rays and stars&#10;&#10;Description automatically generated">
            <a:extLst>
              <a:ext uri="{FF2B5EF4-FFF2-40B4-BE49-F238E27FC236}">
                <a16:creationId xmlns:a16="http://schemas.microsoft.com/office/drawing/2014/main" id="{5DF14417-586F-B261-EB80-C62B38362738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49" t="4350" r="19067"/>
          <a:stretch/>
        </p:blipFill>
        <p:spPr bwMode="auto">
          <a:xfrm>
            <a:off x="10287000" y="2302712"/>
            <a:ext cx="5943600" cy="5681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3">
            <a:extLst>
              <a:ext uri="{FF2B5EF4-FFF2-40B4-BE49-F238E27FC236}">
                <a16:creationId xmlns:a16="http://schemas.microsoft.com/office/drawing/2014/main" id="{BC17E97D-D0AA-626E-48BB-870BA3991C81}"/>
              </a:ext>
            </a:extLst>
          </p:cNvPr>
          <p:cNvSpPr txBox="1"/>
          <p:nvPr/>
        </p:nvSpPr>
        <p:spPr>
          <a:xfrm>
            <a:off x="609600" y="10005916"/>
            <a:ext cx="8001000" cy="2496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ct val="107000"/>
              </a:lnSpc>
              <a:spcAft>
                <a:spcPts val="800"/>
              </a:spcAft>
            </a:pPr>
            <a:r>
              <a:rPr lang="en-US" sz="10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Raavi" panose="020B0502040204020203" pitchFamily="34" charset="0"/>
              </a:rPr>
              <a:t>© 2024 The Regents of the University of California, Davis campus. All Rights Reserved. Used with permission.</a:t>
            </a:r>
            <a:endParaRPr lang="en-US" sz="1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Raav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182059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282525" y="119449"/>
            <a:ext cx="5471795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4000" spc="140" dirty="0">
                <a:solidFill>
                  <a:schemeClr val="accent1"/>
                </a:solidFill>
                <a:latin typeface="Arial"/>
                <a:cs typeface="Arial"/>
              </a:rPr>
              <a:t>A</a:t>
            </a:r>
            <a:r>
              <a:rPr lang="en-US" sz="4000" spc="340" dirty="0">
                <a:solidFill>
                  <a:schemeClr val="accent1"/>
                </a:solidFill>
                <a:latin typeface="Arial"/>
                <a:cs typeface="Arial"/>
              </a:rPr>
              <a:t> </a:t>
            </a:r>
            <a:r>
              <a:rPr lang="en-US" sz="4000" spc="145" dirty="0">
                <a:solidFill>
                  <a:schemeClr val="accent1"/>
                </a:solidFill>
                <a:latin typeface="Arial"/>
                <a:cs typeface="Arial"/>
              </a:rPr>
              <a:t>note</a:t>
            </a:r>
            <a:r>
              <a:rPr lang="en-US" sz="4000" spc="345" dirty="0">
                <a:solidFill>
                  <a:schemeClr val="accent1"/>
                </a:solidFill>
                <a:latin typeface="Arial"/>
                <a:cs typeface="Arial"/>
              </a:rPr>
              <a:t> </a:t>
            </a:r>
            <a:r>
              <a:rPr lang="en-US" sz="4000" spc="190" dirty="0">
                <a:solidFill>
                  <a:schemeClr val="accent1"/>
                </a:solidFill>
                <a:latin typeface="Arial"/>
                <a:cs typeface="Arial"/>
              </a:rPr>
              <a:t>to</a:t>
            </a:r>
            <a:r>
              <a:rPr lang="en-US" sz="4000" spc="345" dirty="0">
                <a:solidFill>
                  <a:schemeClr val="accent1"/>
                </a:solidFill>
                <a:latin typeface="Arial"/>
                <a:cs typeface="Arial"/>
              </a:rPr>
              <a:t> </a:t>
            </a:r>
            <a:r>
              <a:rPr lang="en-US" sz="4000" spc="60" dirty="0">
                <a:solidFill>
                  <a:schemeClr val="accent1"/>
                </a:solidFill>
                <a:latin typeface="Arial"/>
                <a:cs typeface="Arial"/>
              </a:rPr>
              <a:t>caregivers:</a:t>
            </a:r>
            <a:endParaRPr lang="en-US" sz="4000" dirty="0">
              <a:solidFill>
                <a:schemeClr val="accent1"/>
              </a:solidFill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282525" y="970901"/>
            <a:ext cx="16716375" cy="729603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210185">
              <a:lnSpc>
                <a:spcPct val="106300"/>
              </a:lnSpc>
              <a:spcBef>
                <a:spcPts val="95"/>
              </a:spcBef>
            </a:pPr>
            <a:r>
              <a:rPr lang="en-US" sz="2000" dirty="0">
                <a:latin typeface="Arial"/>
                <a:cs typeface="Arial"/>
              </a:rPr>
              <a:t>This social narrative has been written to help you and your child prepare for your child’s EEG study. Social Narratives are</a:t>
            </a:r>
          </a:p>
          <a:p>
            <a:pPr marL="12700" marR="210185">
              <a:lnSpc>
                <a:spcPct val="106300"/>
              </a:lnSpc>
              <a:spcBef>
                <a:spcPts val="95"/>
              </a:spcBef>
            </a:pPr>
            <a:r>
              <a:rPr lang="en-US" sz="2000" dirty="0">
                <a:latin typeface="Arial"/>
                <a:cs typeface="Arial"/>
              </a:rPr>
              <a:t>clearly written stories that paint a picture of a situation, event or activity. They can be used to increase understanding of a specific situation and help children prepare ahead of time.</a:t>
            </a:r>
          </a:p>
          <a:p>
            <a:pPr marL="12700" marR="210185">
              <a:lnSpc>
                <a:spcPct val="106300"/>
              </a:lnSpc>
              <a:spcBef>
                <a:spcPts val="95"/>
              </a:spcBef>
            </a:pPr>
            <a:endParaRPr lang="en-US" sz="2000" dirty="0">
              <a:latin typeface="Arial"/>
              <a:cs typeface="Arial"/>
            </a:endParaRPr>
          </a:p>
          <a:p>
            <a:pPr marL="12700" marR="210185">
              <a:lnSpc>
                <a:spcPct val="106300"/>
              </a:lnSpc>
              <a:spcBef>
                <a:spcPts val="95"/>
              </a:spcBef>
            </a:pPr>
            <a:r>
              <a:rPr lang="en-US" sz="2000" dirty="0">
                <a:latin typeface="Arial"/>
                <a:cs typeface="Arial"/>
              </a:rPr>
              <a:t>This</a:t>
            </a:r>
            <a:r>
              <a:rPr lang="en-US" sz="2000" spc="-5" dirty="0">
                <a:latin typeface="Arial"/>
                <a:cs typeface="Arial"/>
              </a:rPr>
              <a:t> social narrative </a:t>
            </a:r>
            <a:r>
              <a:rPr lang="en-US" sz="2000" dirty="0">
                <a:latin typeface="Arial"/>
                <a:cs typeface="Arial"/>
              </a:rPr>
              <a:t>was</a:t>
            </a:r>
            <a:r>
              <a:rPr lang="en-US" sz="2000" spc="-5" dirty="0">
                <a:latin typeface="Arial"/>
                <a:cs typeface="Arial"/>
              </a:rPr>
              <a:t> </a:t>
            </a:r>
            <a:r>
              <a:rPr lang="en-US" sz="2000" spc="65" dirty="0">
                <a:latin typeface="Arial"/>
                <a:cs typeface="Arial"/>
              </a:rPr>
              <a:t>written</a:t>
            </a:r>
            <a:r>
              <a:rPr lang="en-US" sz="2000" spc="-5" dirty="0">
                <a:latin typeface="Arial"/>
                <a:cs typeface="Arial"/>
              </a:rPr>
              <a:t> </a:t>
            </a:r>
            <a:r>
              <a:rPr lang="en-US" sz="2000" dirty="0">
                <a:latin typeface="Arial"/>
                <a:cs typeface="Arial"/>
              </a:rPr>
              <a:t>for</a:t>
            </a:r>
            <a:r>
              <a:rPr lang="en-US" sz="2000" spc="-5" dirty="0">
                <a:latin typeface="Arial"/>
                <a:cs typeface="Arial"/>
              </a:rPr>
              <a:t> </a:t>
            </a:r>
            <a:r>
              <a:rPr lang="en-US" sz="2000" dirty="0">
                <a:latin typeface="Arial"/>
                <a:cs typeface="Arial"/>
              </a:rPr>
              <a:t>patients</a:t>
            </a:r>
            <a:r>
              <a:rPr lang="en-US" sz="2000" spc="-5" dirty="0">
                <a:latin typeface="Arial"/>
                <a:cs typeface="Arial"/>
              </a:rPr>
              <a:t> </a:t>
            </a:r>
            <a:r>
              <a:rPr lang="en-US" sz="2000" dirty="0">
                <a:latin typeface="Arial"/>
                <a:cs typeface="Arial"/>
              </a:rPr>
              <a:t>of</a:t>
            </a:r>
            <a:r>
              <a:rPr lang="en-US" sz="2000" spc="-5" dirty="0">
                <a:latin typeface="Arial"/>
                <a:cs typeface="Arial"/>
              </a:rPr>
              <a:t> </a:t>
            </a:r>
            <a:r>
              <a:rPr lang="en-US" sz="2000" dirty="0">
                <a:latin typeface="Arial"/>
                <a:cs typeface="Arial"/>
              </a:rPr>
              <a:t>different </a:t>
            </a:r>
            <a:r>
              <a:rPr lang="en-US" sz="2000" spc="-10" dirty="0">
                <a:latin typeface="Arial"/>
                <a:cs typeface="Arial"/>
              </a:rPr>
              <a:t>ages</a:t>
            </a:r>
            <a:r>
              <a:rPr lang="en-US" sz="2000" spc="-5" dirty="0">
                <a:latin typeface="Arial"/>
                <a:cs typeface="Arial"/>
              </a:rPr>
              <a:t> </a:t>
            </a:r>
            <a:r>
              <a:rPr lang="en-US" sz="2000" dirty="0">
                <a:latin typeface="Arial"/>
                <a:cs typeface="Arial"/>
              </a:rPr>
              <a:t>and</a:t>
            </a:r>
            <a:r>
              <a:rPr lang="en-US" sz="2000" spc="-5" dirty="0">
                <a:latin typeface="Arial"/>
                <a:cs typeface="Arial"/>
              </a:rPr>
              <a:t> </a:t>
            </a:r>
            <a:r>
              <a:rPr lang="en-US" sz="2000" dirty="0">
                <a:latin typeface="Arial"/>
                <a:cs typeface="Arial"/>
              </a:rPr>
              <a:t>language</a:t>
            </a:r>
            <a:r>
              <a:rPr lang="en-US" sz="2000" spc="-5" dirty="0">
                <a:latin typeface="Arial"/>
                <a:cs typeface="Arial"/>
              </a:rPr>
              <a:t> </a:t>
            </a:r>
            <a:r>
              <a:rPr lang="en-US" sz="2000" spc="-30" dirty="0">
                <a:latin typeface="Arial"/>
                <a:cs typeface="Arial"/>
              </a:rPr>
              <a:t>levels.</a:t>
            </a:r>
            <a:r>
              <a:rPr lang="en-US" sz="2000" spc="-5" dirty="0">
                <a:latin typeface="Arial"/>
                <a:cs typeface="Arial"/>
              </a:rPr>
              <a:t> </a:t>
            </a:r>
            <a:r>
              <a:rPr lang="en-US" sz="2000" spc="-40" dirty="0">
                <a:latin typeface="Arial"/>
                <a:cs typeface="Arial"/>
              </a:rPr>
              <a:t>Please</a:t>
            </a:r>
            <a:r>
              <a:rPr lang="en-US" sz="2000" spc="-5" dirty="0">
                <a:latin typeface="Arial"/>
                <a:cs typeface="Arial"/>
              </a:rPr>
              <a:t> </a:t>
            </a:r>
            <a:r>
              <a:rPr lang="en-US" sz="2000" spc="-10" dirty="0">
                <a:latin typeface="Arial"/>
                <a:cs typeface="Arial"/>
              </a:rPr>
              <a:t>use</a:t>
            </a:r>
            <a:r>
              <a:rPr lang="en-US" sz="2000" spc="-5" dirty="0">
                <a:latin typeface="Arial"/>
                <a:cs typeface="Arial"/>
              </a:rPr>
              <a:t> </a:t>
            </a:r>
            <a:r>
              <a:rPr lang="en-US" sz="2000" dirty="0">
                <a:latin typeface="Arial"/>
                <a:cs typeface="Arial"/>
              </a:rPr>
              <a:t>language your</a:t>
            </a:r>
            <a:r>
              <a:rPr lang="en-US" sz="2000" spc="-5" dirty="0">
                <a:latin typeface="Arial"/>
                <a:cs typeface="Arial"/>
              </a:rPr>
              <a:t> </a:t>
            </a:r>
            <a:r>
              <a:rPr lang="en-US" sz="2000" dirty="0">
                <a:latin typeface="Arial"/>
                <a:cs typeface="Arial"/>
              </a:rPr>
              <a:t>child</a:t>
            </a:r>
            <a:r>
              <a:rPr lang="en-US" sz="2000" spc="-5" dirty="0">
                <a:latin typeface="Arial"/>
                <a:cs typeface="Arial"/>
              </a:rPr>
              <a:t> </a:t>
            </a:r>
            <a:r>
              <a:rPr lang="en-US" sz="2000" dirty="0">
                <a:latin typeface="Arial"/>
                <a:cs typeface="Arial"/>
              </a:rPr>
              <a:t>is</a:t>
            </a:r>
            <a:r>
              <a:rPr lang="en-US" sz="2000" spc="-5" dirty="0">
                <a:latin typeface="Arial"/>
                <a:cs typeface="Arial"/>
              </a:rPr>
              <a:t> </a:t>
            </a:r>
            <a:r>
              <a:rPr lang="en-US" sz="2000" dirty="0">
                <a:latin typeface="Arial"/>
                <a:cs typeface="Arial"/>
              </a:rPr>
              <a:t>familiar</a:t>
            </a:r>
            <a:r>
              <a:rPr lang="en-US" sz="2000" spc="-5" dirty="0">
                <a:latin typeface="Arial"/>
                <a:cs typeface="Arial"/>
              </a:rPr>
              <a:t> </a:t>
            </a:r>
            <a:r>
              <a:rPr lang="en-US" sz="2000" spc="90" dirty="0">
                <a:latin typeface="Arial"/>
                <a:cs typeface="Arial"/>
              </a:rPr>
              <a:t>with</a:t>
            </a:r>
            <a:r>
              <a:rPr lang="en-US" sz="2000" spc="-5" dirty="0">
                <a:latin typeface="Arial"/>
                <a:cs typeface="Arial"/>
              </a:rPr>
              <a:t> </a:t>
            </a:r>
            <a:r>
              <a:rPr lang="en-US" sz="2000" dirty="0">
                <a:latin typeface="Arial"/>
                <a:cs typeface="Arial"/>
              </a:rPr>
              <a:t>at</a:t>
            </a:r>
            <a:r>
              <a:rPr lang="en-US" sz="2000" spc="-5" dirty="0">
                <a:latin typeface="Arial"/>
                <a:cs typeface="Arial"/>
              </a:rPr>
              <a:t> </a:t>
            </a:r>
            <a:r>
              <a:rPr lang="en-US" sz="2000" dirty="0">
                <a:latin typeface="Arial"/>
                <a:cs typeface="Arial"/>
              </a:rPr>
              <a:t>home or</a:t>
            </a:r>
            <a:r>
              <a:rPr lang="en-US" sz="2000" spc="-5" dirty="0">
                <a:latin typeface="Arial"/>
                <a:cs typeface="Arial"/>
              </a:rPr>
              <a:t> </a:t>
            </a:r>
            <a:r>
              <a:rPr lang="en-US" sz="2000" dirty="0">
                <a:latin typeface="Arial"/>
                <a:cs typeface="Arial"/>
              </a:rPr>
              <a:t>when</a:t>
            </a:r>
            <a:r>
              <a:rPr lang="en-US" sz="2000" spc="-5" dirty="0">
                <a:latin typeface="Arial"/>
                <a:cs typeface="Arial"/>
              </a:rPr>
              <a:t> </a:t>
            </a:r>
            <a:r>
              <a:rPr lang="en-US" sz="2000" dirty="0">
                <a:latin typeface="Arial"/>
                <a:cs typeface="Arial"/>
              </a:rPr>
              <a:t>visiting</a:t>
            </a:r>
            <a:r>
              <a:rPr lang="en-US" sz="2000" spc="-5" dirty="0">
                <a:latin typeface="Arial"/>
                <a:cs typeface="Arial"/>
              </a:rPr>
              <a:t> </a:t>
            </a:r>
            <a:r>
              <a:rPr lang="en-US" sz="2000" spc="-50" dirty="0">
                <a:latin typeface="Arial"/>
                <a:cs typeface="Arial"/>
              </a:rPr>
              <a:t>a </a:t>
            </a:r>
            <a:r>
              <a:rPr lang="en-US" sz="2000" spc="-10" dirty="0">
                <a:latin typeface="Arial"/>
                <a:cs typeface="Arial"/>
              </a:rPr>
              <a:t>doctor.</a:t>
            </a:r>
            <a:endParaRPr lang="en-US" sz="20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lang="en-US" sz="2200" dirty="0">
              <a:latin typeface="Arial"/>
              <a:cs typeface="Arial"/>
            </a:endParaRPr>
          </a:p>
          <a:p>
            <a:pPr marL="12700" marR="5080">
              <a:lnSpc>
                <a:spcPct val="106300"/>
              </a:lnSpc>
            </a:pPr>
            <a:r>
              <a:rPr lang="en-US" sz="2000" spc="-30" dirty="0">
                <a:latin typeface="Arial"/>
                <a:cs typeface="Arial"/>
              </a:rPr>
              <a:t>Read</a:t>
            </a:r>
            <a:r>
              <a:rPr lang="en-US" sz="2000" spc="5" dirty="0">
                <a:latin typeface="Arial"/>
                <a:cs typeface="Arial"/>
              </a:rPr>
              <a:t> </a:t>
            </a:r>
            <a:r>
              <a:rPr lang="en-US" sz="2000" dirty="0">
                <a:latin typeface="Arial"/>
                <a:cs typeface="Arial"/>
              </a:rPr>
              <a:t>this</a:t>
            </a:r>
            <a:r>
              <a:rPr lang="en-US" sz="2000" spc="5" dirty="0">
                <a:latin typeface="Arial"/>
                <a:cs typeface="Arial"/>
              </a:rPr>
              <a:t> </a:t>
            </a:r>
            <a:r>
              <a:rPr lang="en-US" sz="2000" dirty="0">
                <a:latin typeface="Arial"/>
                <a:cs typeface="Arial"/>
              </a:rPr>
              <a:t>first</a:t>
            </a:r>
            <a:r>
              <a:rPr lang="en-US" sz="2000" spc="5" dirty="0">
                <a:latin typeface="Arial"/>
                <a:cs typeface="Arial"/>
              </a:rPr>
              <a:t> </a:t>
            </a:r>
            <a:r>
              <a:rPr lang="en-US" sz="2000" dirty="0">
                <a:latin typeface="Arial"/>
                <a:cs typeface="Arial"/>
              </a:rPr>
              <a:t>and</a:t>
            </a:r>
            <a:r>
              <a:rPr lang="en-US" sz="2000" spc="5" dirty="0">
                <a:latin typeface="Arial"/>
                <a:cs typeface="Arial"/>
              </a:rPr>
              <a:t> </a:t>
            </a:r>
            <a:r>
              <a:rPr lang="en-US" sz="2000" spc="-20" dirty="0">
                <a:latin typeface="Arial"/>
                <a:cs typeface="Arial"/>
              </a:rPr>
              <a:t>choose</a:t>
            </a:r>
            <a:r>
              <a:rPr lang="en-US" sz="2000" spc="5" dirty="0">
                <a:latin typeface="Arial"/>
                <a:cs typeface="Arial"/>
              </a:rPr>
              <a:t> </a:t>
            </a:r>
            <a:r>
              <a:rPr lang="en-US" sz="2000" spc="75" dirty="0">
                <a:latin typeface="Arial"/>
                <a:cs typeface="Arial"/>
              </a:rPr>
              <a:t>what</a:t>
            </a:r>
            <a:r>
              <a:rPr lang="en-US" sz="2000" spc="5" dirty="0">
                <a:latin typeface="Arial"/>
                <a:cs typeface="Arial"/>
              </a:rPr>
              <a:t> </a:t>
            </a:r>
            <a:r>
              <a:rPr lang="en-US" sz="2000" dirty="0">
                <a:latin typeface="Arial"/>
                <a:cs typeface="Arial"/>
              </a:rPr>
              <a:t>information</a:t>
            </a:r>
            <a:r>
              <a:rPr lang="en-US" sz="2000" spc="5" dirty="0">
                <a:latin typeface="Arial"/>
                <a:cs typeface="Arial"/>
              </a:rPr>
              <a:t> </a:t>
            </a:r>
            <a:r>
              <a:rPr lang="en-US" sz="2000" dirty="0">
                <a:latin typeface="Arial"/>
                <a:cs typeface="Arial"/>
              </a:rPr>
              <a:t>you</a:t>
            </a:r>
            <a:r>
              <a:rPr lang="en-US" sz="2000" spc="5" dirty="0">
                <a:latin typeface="Arial"/>
                <a:cs typeface="Arial"/>
              </a:rPr>
              <a:t> </a:t>
            </a:r>
            <a:r>
              <a:rPr lang="en-US" sz="2000" dirty="0">
                <a:latin typeface="Arial"/>
                <a:cs typeface="Arial"/>
              </a:rPr>
              <a:t>think</a:t>
            </a:r>
            <a:r>
              <a:rPr lang="en-US" sz="2000" spc="5" dirty="0">
                <a:latin typeface="Arial"/>
                <a:cs typeface="Arial"/>
              </a:rPr>
              <a:t> </a:t>
            </a:r>
            <a:r>
              <a:rPr lang="en-US" sz="2000" spc="65" dirty="0">
                <a:latin typeface="Arial"/>
                <a:cs typeface="Arial"/>
              </a:rPr>
              <a:t>will</a:t>
            </a:r>
            <a:r>
              <a:rPr lang="en-US" sz="2000" spc="10" dirty="0">
                <a:latin typeface="Arial"/>
                <a:cs typeface="Arial"/>
              </a:rPr>
              <a:t> </a:t>
            </a:r>
            <a:r>
              <a:rPr lang="en-US" sz="2000" dirty="0">
                <a:latin typeface="Arial"/>
                <a:cs typeface="Arial"/>
              </a:rPr>
              <a:t>be</a:t>
            </a:r>
            <a:r>
              <a:rPr lang="en-US" sz="2000" spc="5" dirty="0">
                <a:latin typeface="Arial"/>
                <a:cs typeface="Arial"/>
              </a:rPr>
              <a:t> </a:t>
            </a:r>
            <a:r>
              <a:rPr lang="en-US" sz="2000" dirty="0">
                <a:latin typeface="Arial"/>
                <a:cs typeface="Arial"/>
              </a:rPr>
              <a:t>helpful.</a:t>
            </a:r>
            <a:r>
              <a:rPr lang="en-US" sz="2000" spc="5" dirty="0">
                <a:latin typeface="Arial"/>
                <a:cs typeface="Arial"/>
              </a:rPr>
              <a:t> </a:t>
            </a:r>
            <a:r>
              <a:rPr lang="en-US" sz="2000" dirty="0">
                <a:latin typeface="Arial"/>
                <a:cs typeface="Arial"/>
              </a:rPr>
              <a:t>Reviewing this with your child before your visit is helpful</a:t>
            </a:r>
            <a:r>
              <a:rPr lang="en-US" sz="2000" spc="5" dirty="0">
                <a:latin typeface="Arial"/>
                <a:cs typeface="Arial"/>
              </a:rPr>
              <a:t> </a:t>
            </a:r>
            <a:r>
              <a:rPr lang="en-US" sz="2000" dirty="0">
                <a:latin typeface="Arial"/>
                <a:cs typeface="Arial"/>
              </a:rPr>
              <a:t>for</a:t>
            </a:r>
            <a:r>
              <a:rPr lang="en-US" sz="2000" spc="5" dirty="0">
                <a:latin typeface="Arial"/>
                <a:cs typeface="Arial"/>
              </a:rPr>
              <a:t> </a:t>
            </a:r>
            <a:r>
              <a:rPr lang="en-US" sz="2000" dirty="0">
                <a:latin typeface="Arial"/>
                <a:cs typeface="Arial"/>
              </a:rPr>
              <a:t>many</a:t>
            </a:r>
            <a:r>
              <a:rPr lang="en-US" sz="2000" spc="10" dirty="0">
                <a:latin typeface="Arial"/>
                <a:cs typeface="Arial"/>
              </a:rPr>
              <a:t> </a:t>
            </a:r>
            <a:r>
              <a:rPr lang="en-US" sz="2000" dirty="0">
                <a:latin typeface="Arial"/>
                <a:cs typeface="Arial"/>
              </a:rPr>
              <a:t>children.</a:t>
            </a:r>
            <a:r>
              <a:rPr lang="en-US" sz="2000" spc="5" dirty="0">
                <a:latin typeface="Arial"/>
                <a:cs typeface="Arial"/>
              </a:rPr>
              <a:t> </a:t>
            </a:r>
            <a:r>
              <a:rPr lang="en-US" sz="2000" dirty="0">
                <a:latin typeface="Arial"/>
                <a:cs typeface="Arial"/>
              </a:rPr>
              <a:t>However,</a:t>
            </a:r>
            <a:r>
              <a:rPr lang="en-US" sz="2000" spc="5" dirty="0">
                <a:latin typeface="Arial"/>
                <a:cs typeface="Arial"/>
              </a:rPr>
              <a:t> </a:t>
            </a:r>
            <a:r>
              <a:rPr lang="en-US" sz="2000" dirty="0">
                <a:latin typeface="Arial"/>
                <a:cs typeface="Arial"/>
              </a:rPr>
              <a:t>you</a:t>
            </a:r>
            <a:r>
              <a:rPr lang="en-US" sz="2000" spc="5" dirty="0">
                <a:latin typeface="Arial"/>
                <a:cs typeface="Arial"/>
              </a:rPr>
              <a:t> </a:t>
            </a:r>
            <a:r>
              <a:rPr lang="en-US" sz="2000" spc="-25" dirty="0">
                <a:latin typeface="Arial"/>
                <a:cs typeface="Arial"/>
              </a:rPr>
              <a:t>may </a:t>
            </a:r>
            <a:r>
              <a:rPr lang="en-US" sz="2000" spc="-10" dirty="0">
                <a:latin typeface="Arial"/>
                <a:cs typeface="Arial"/>
              </a:rPr>
              <a:t>decide</a:t>
            </a:r>
            <a:r>
              <a:rPr lang="en-US" sz="2000" spc="-25" dirty="0">
                <a:latin typeface="Arial"/>
                <a:cs typeface="Arial"/>
              </a:rPr>
              <a:t> </a:t>
            </a:r>
            <a:r>
              <a:rPr lang="en-US" sz="2000" dirty="0">
                <a:latin typeface="Arial"/>
                <a:cs typeface="Arial"/>
              </a:rPr>
              <a:t>that</a:t>
            </a:r>
            <a:r>
              <a:rPr lang="en-US" sz="2000" spc="-20" dirty="0">
                <a:latin typeface="Arial"/>
                <a:cs typeface="Arial"/>
              </a:rPr>
              <a:t> </a:t>
            </a:r>
            <a:r>
              <a:rPr lang="en-US" sz="2000" dirty="0">
                <a:latin typeface="Arial"/>
                <a:cs typeface="Arial"/>
              </a:rPr>
              <a:t>a</a:t>
            </a:r>
            <a:r>
              <a:rPr lang="en-US" sz="2000" spc="-20" dirty="0">
                <a:latin typeface="Arial"/>
                <a:cs typeface="Arial"/>
              </a:rPr>
              <a:t> </a:t>
            </a:r>
            <a:r>
              <a:rPr lang="en-US" sz="2000" spc="-10" dirty="0">
                <a:latin typeface="Arial"/>
                <a:cs typeface="Arial"/>
              </a:rPr>
              <a:t>social</a:t>
            </a:r>
            <a:r>
              <a:rPr lang="en-US" sz="2000" spc="-20" dirty="0">
                <a:latin typeface="Arial"/>
                <a:cs typeface="Arial"/>
              </a:rPr>
              <a:t> </a:t>
            </a:r>
            <a:r>
              <a:rPr lang="en-US" sz="2000" dirty="0">
                <a:latin typeface="Arial"/>
                <a:cs typeface="Arial"/>
              </a:rPr>
              <a:t>narrative</a:t>
            </a:r>
            <a:r>
              <a:rPr lang="en-US" sz="2000" spc="-20" dirty="0">
                <a:latin typeface="Arial"/>
                <a:cs typeface="Arial"/>
              </a:rPr>
              <a:t> </a:t>
            </a:r>
            <a:r>
              <a:rPr lang="en-US" sz="2000" dirty="0">
                <a:latin typeface="Arial"/>
                <a:cs typeface="Arial"/>
              </a:rPr>
              <a:t>is</a:t>
            </a:r>
            <a:r>
              <a:rPr lang="en-US" sz="2000" spc="-20" dirty="0">
                <a:latin typeface="Arial"/>
                <a:cs typeface="Arial"/>
              </a:rPr>
              <a:t> </a:t>
            </a:r>
            <a:r>
              <a:rPr lang="en-US" sz="2000" dirty="0">
                <a:latin typeface="Arial"/>
                <a:cs typeface="Arial"/>
              </a:rPr>
              <a:t>not</a:t>
            </a:r>
            <a:r>
              <a:rPr lang="en-US" sz="2000" spc="-20" dirty="0">
                <a:latin typeface="Arial"/>
                <a:cs typeface="Arial"/>
              </a:rPr>
              <a:t> </a:t>
            </a:r>
            <a:r>
              <a:rPr lang="en-US" sz="2000" dirty="0">
                <a:latin typeface="Arial"/>
                <a:cs typeface="Arial"/>
              </a:rPr>
              <a:t>the</a:t>
            </a:r>
            <a:r>
              <a:rPr lang="en-US" sz="2000" spc="-25" dirty="0">
                <a:latin typeface="Arial"/>
                <a:cs typeface="Arial"/>
              </a:rPr>
              <a:t> </a:t>
            </a:r>
            <a:r>
              <a:rPr lang="en-US" sz="2000" dirty="0">
                <a:latin typeface="Arial"/>
                <a:cs typeface="Arial"/>
              </a:rPr>
              <a:t>best</a:t>
            </a:r>
            <a:r>
              <a:rPr lang="en-US" sz="2000" spc="-20" dirty="0">
                <a:latin typeface="Arial"/>
                <a:cs typeface="Arial"/>
              </a:rPr>
              <a:t> </a:t>
            </a:r>
            <a:r>
              <a:rPr lang="en-US" sz="2000" spc="60" dirty="0">
                <a:latin typeface="Arial"/>
                <a:cs typeface="Arial"/>
              </a:rPr>
              <a:t>way</a:t>
            </a:r>
            <a:r>
              <a:rPr lang="en-US" sz="2000" spc="-20" dirty="0">
                <a:latin typeface="Arial"/>
                <a:cs typeface="Arial"/>
              </a:rPr>
              <a:t> </a:t>
            </a:r>
            <a:r>
              <a:rPr lang="en-US" sz="2000" spc="50" dirty="0">
                <a:latin typeface="Arial"/>
                <a:cs typeface="Arial"/>
              </a:rPr>
              <a:t>to</a:t>
            </a:r>
            <a:r>
              <a:rPr lang="en-US" sz="2000" spc="-20" dirty="0">
                <a:latin typeface="Arial"/>
                <a:cs typeface="Arial"/>
              </a:rPr>
              <a:t> </a:t>
            </a:r>
            <a:r>
              <a:rPr lang="en-US" sz="2000" dirty="0">
                <a:latin typeface="Arial"/>
                <a:cs typeface="Arial"/>
              </a:rPr>
              <a:t>prepare</a:t>
            </a:r>
            <a:r>
              <a:rPr lang="en-US" sz="2000" spc="-20" dirty="0">
                <a:latin typeface="Arial"/>
                <a:cs typeface="Arial"/>
              </a:rPr>
              <a:t> </a:t>
            </a:r>
            <a:r>
              <a:rPr lang="en-US" sz="2000" dirty="0">
                <a:latin typeface="Arial"/>
                <a:cs typeface="Arial"/>
              </a:rPr>
              <a:t>your</a:t>
            </a:r>
            <a:r>
              <a:rPr lang="en-US" sz="2000" spc="-20" dirty="0">
                <a:latin typeface="Arial"/>
                <a:cs typeface="Arial"/>
              </a:rPr>
              <a:t> </a:t>
            </a:r>
            <a:r>
              <a:rPr lang="en-US" sz="2000" dirty="0">
                <a:latin typeface="Arial"/>
                <a:cs typeface="Arial"/>
              </a:rPr>
              <a:t>child.</a:t>
            </a:r>
            <a:r>
              <a:rPr lang="en-US" sz="2000" spc="-20" dirty="0">
                <a:latin typeface="Arial"/>
                <a:cs typeface="Arial"/>
              </a:rPr>
              <a:t> </a:t>
            </a:r>
            <a:r>
              <a:rPr lang="en-US" sz="2000" spc="-35" dirty="0">
                <a:latin typeface="Arial"/>
                <a:cs typeface="Arial"/>
              </a:rPr>
              <a:t>You</a:t>
            </a:r>
            <a:r>
              <a:rPr lang="en-US" sz="2000" spc="-25" dirty="0">
                <a:latin typeface="Arial"/>
                <a:cs typeface="Arial"/>
              </a:rPr>
              <a:t> </a:t>
            </a:r>
            <a:r>
              <a:rPr lang="en-US" sz="2000" spc="55" dirty="0">
                <a:latin typeface="Arial"/>
                <a:cs typeface="Arial"/>
              </a:rPr>
              <a:t>know</a:t>
            </a:r>
            <a:r>
              <a:rPr lang="en-US" sz="2000" spc="-25" dirty="0">
                <a:latin typeface="Arial"/>
                <a:cs typeface="Arial"/>
              </a:rPr>
              <a:t> </a:t>
            </a:r>
            <a:r>
              <a:rPr lang="en-US" sz="2000" dirty="0">
                <a:latin typeface="Arial"/>
                <a:cs typeface="Arial"/>
              </a:rPr>
              <a:t>your</a:t>
            </a:r>
            <a:r>
              <a:rPr lang="en-US" sz="2000" spc="-20" dirty="0">
                <a:latin typeface="Arial"/>
                <a:cs typeface="Arial"/>
              </a:rPr>
              <a:t> </a:t>
            </a:r>
            <a:r>
              <a:rPr lang="en-US" sz="2000" dirty="0">
                <a:latin typeface="Arial"/>
                <a:cs typeface="Arial"/>
              </a:rPr>
              <a:t>child</a:t>
            </a:r>
            <a:r>
              <a:rPr lang="en-US" sz="2000" spc="-20" dirty="0">
                <a:latin typeface="Arial"/>
                <a:cs typeface="Arial"/>
              </a:rPr>
              <a:t> </a:t>
            </a:r>
            <a:r>
              <a:rPr lang="en-US" sz="2000" dirty="0">
                <a:latin typeface="Arial"/>
                <a:cs typeface="Arial"/>
              </a:rPr>
              <a:t>best.</a:t>
            </a:r>
            <a:r>
              <a:rPr lang="en-US" sz="2000" spc="-20" dirty="0">
                <a:latin typeface="Arial"/>
                <a:cs typeface="Arial"/>
              </a:rPr>
              <a:t> </a:t>
            </a:r>
          </a:p>
          <a:p>
            <a:pPr marL="12700" marR="5080">
              <a:lnSpc>
                <a:spcPct val="106300"/>
              </a:lnSpc>
            </a:pPr>
            <a:endParaRPr lang="en-US" sz="2000" spc="-20" dirty="0">
              <a:latin typeface="Arial"/>
              <a:cs typeface="Arial"/>
            </a:endParaRPr>
          </a:p>
          <a:p>
            <a:pPr marL="12700" marR="5080">
              <a:lnSpc>
                <a:spcPct val="106300"/>
              </a:lnSpc>
            </a:pPr>
            <a:r>
              <a:rPr lang="en-US" sz="2000" dirty="0">
                <a:latin typeface="Arial"/>
                <a:cs typeface="Arial"/>
              </a:rPr>
              <a:t>If</a:t>
            </a:r>
            <a:r>
              <a:rPr lang="en-US" sz="2000" spc="-20" dirty="0">
                <a:latin typeface="Arial"/>
                <a:cs typeface="Arial"/>
              </a:rPr>
              <a:t> </a:t>
            </a:r>
            <a:r>
              <a:rPr lang="en-US" sz="2000" dirty="0">
                <a:latin typeface="Arial"/>
                <a:cs typeface="Arial"/>
              </a:rPr>
              <a:t>you</a:t>
            </a:r>
            <a:r>
              <a:rPr lang="en-US" sz="2000" spc="-25" dirty="0">
                <a:latin typeface="Arial"/>
                <a:cs typeface="Arial"/>
              </a:rPr>
              <a:t> </a:t>
            </a:r>
            <a:r>
              <a:rPr lang="en-US" sz="2000" spc="-10" dirty="0">
                <a:latin typeface="Arial"/>
                <a:cs typeface="Arial"/>
              </a:rPr>
              <a:t>decide</a:t>
            </a:r>
            <a:r>
              <a:rPr lang="en-US" sz="2000" spc="-20" dirty="0">
                <a:latin typeface="Arial"/>
                <a:cs typeface="Arial"/>
              </a:rPr>
              <a:t> </a:t>
            </a:r>
            <a:r>
              <a:rPr lang="en-US" sz="2000" dirty="0">
                <a:latin typeface="Arial"/>
                <a:cs typeface="Arial"/>
              </a:rPr>
              <a:t>the</a:t>
            </a:r>
            <a:r>
              <a:rPr lang="en-US" sz="2000" spc="-20" dirty="0">
                <a:latin typeface="Arial"/>
                <a:cs typeface="Arial"/>
              </a:rPr>
              <a:t> </a:t>
            </a:r>
            <a:r>
              <a:rPr lang="en-US" sz="2000" spc="-10" dirty="0">
                <a:latin typeface="Arial"/>
                <a:cs typeface="Arial"/>
              </a:rPr>
              <a:t>social</a:t>
            </a:r>
            <a:r>
              <a:rPr lang="en-US" sz="2000" spc="-20" dirty="0">
                <a:latin typeface="Arial"/>
                <a:cs typeface="Arial"/>
              </a:rPr>
              <a:t> </a:t>
            </a:r>
            <a:r>
              <a:rPr lang="en-US" sz="2000" dirty="0">
                <a:latin typeface="Arial"/>
                <a:cs typeface="Arial"/>
              </a:rPr>
              <a:t>narrative</a:t>
            </a:r>
            <a:r>
              <a:rPr lang="en-US" sz="2000" spc="-20" dirty="0">
                <a:latin typeface="Arial"/>
                <a:cs typeface="Arial"/>
              </a:rPr>
              <a:t> </a:t>
            </a:r>
            <a:r>
              <a:rPr lang="en-US" sz="2000" dirty="0">
                <a:latin typeface="Arial"/>
                <a:cs typeface="Arial"/>
              </a:rPr>
              <a:t>provides</a:t>
            </a:r>
            <a:r>
              <a:rPr lang="en-US" sz="2000" spc="-20" dirty="0">
                <a:latin typeface="Arial"/>
                <a:cs typeface="Arial"/>
              </a:rPr>
              <a:t> </a:t>
            </a:r>
            <a:r>
              <a:rPr lang="en-US" sz="2000" dirty="0">
                <a:latin typeface="Arial"/>
                <a:cs typeface="Arial"/>
              </a:rPr>
              <a:t>too</a:t>
            </a:r>
            <a:r>
              <a:rPr lang="en-US" sz="2000" spc="-20" dirty="0">
                <a:latin typeface="Arial"/>
                <a:cs typeface="Arial"/>
              </a:rPr>
              <a:t> much</a:t>
            </a:r>
            <a:r>
              <a:rPr lang="en-US" sz="2000" spc="500" dirty="0">
                <a:latin typeface="Arial"/>
                <a:cs typeface="Arial"/>
              </a:rPr>
              <a:t> </a:t>
            </a:r>
            <a:r>
              <a:rPr lang="en-US" sz="2000" dirty="0">
                <a:latin typeface="Arial"/>
                <a:cs typeface="Arial"/>
              </a:rPr>
              <a:t>information</a:t>
            </a:r>
            <a:r>
              <a:rPr lang="en-US" sz="2000" spc="-5" dirty="0">
                <a:latin typeface="Arial"/>
                <a:cs typeface="Arial"/>
              </a:rPr>
              <a:t> </a:t>
            </a:r>
            <a:r>
              <a:rPr lang="en-US" sz="2000" dirty="0">
                <a:latin typeface="Arial"/>
                <a:cs typeface="Arial"/>
              </a:rPr>
              <a:t>and your child </a:t>
            </a:r>
            <a:r>
              <a:rPr lang="en-US" sz="2000" spc="50" dirty="0">
                <a:latin typeface="Arial"/>
                <a:cs typeface="Arial"/>
              </a:rPr>
              <a:t>would</a:t>
            </a:r>
            <a:r>
              <a:rPr lang="en-US" sz="2000" dirty="0">
                <a:latin typeface="Arial"/>
                <a:cs typeface="Arial"/>
              </a:rPr>
              <a:t> do better </a:t>
            </a:r>
            <a:r>
              <a:rPr lang="en-US" sz="2000" spc="90" dirty="0">
                <a:latin typeface="Arial"/>
                <a:cs typeface="Arial"/>
              </a:rPr>
              <a:t>with</a:t>
            </a:r>
            <a:r>
              <a:rPr lang="en-US" sz="2000" dirty="0">
                <a:latin typeface="Arial"/>
                <a:cs typeface="Arial"/>
              </a:rPr>
              <a:t> a visual </a:t>
            </a:r>
            <a:r>
              <a:rPr lang="en-US" sz="2000" spc="-20" dirty="0">
                <a:latin typeface="Arial"/>
                <a:cs typeface="Arial"/>
              </a:rPr>
              <a:t>schedule</a:t>
            </a:r>
            <a:r>
              <a:rPr lang="en-US" sz="2000" dirty="0">
                <a:latin typeface="Arial"/>
                <a:cs typeface="Arial"/>
              </a:rPr>
              <a:t>, </a:t>
            </a:r>
            <a:r>
              <a:rPr lang="en-US" sz="2000" spc="-25" dirty="0">
                <a:latin typeface="Arial"/>
                <a:cs typeface="Arial"/>
              </a:rPr>
              <a:t>please</a:t>
            </a:r>
            <a:r>
              <a:rPr lang="en-US" sz="2000" dirty="0">
                <a:latin typeface="Arial"/>
                <a:cs typeface="Arial"/>
              </a:rPr>
              <a:t> feel free </a:t>
            </a:r>
            <a:r>
              <a:rPr lang="en-US" sz="2000" spc="50" dirty="0">
                <a:latin typeface="Arial"/>
                <a:cs typeface="Arial"/>
              </a:rPr>
              <a:t>to</a:t>
            </a:r>
            <a:r>
              <a:rPr lang="en-US" sz="2000" dirty="0">
                <a:latin typeface="Arial"/>
                <a:cs typeface="Arial"/>
              </a:rPr>
              <a:t> </a:t>
            </a:r>
            <a:r>
              <a:rPr lang="en-US" sz="2000" spc="-10" dirty="0">
                <a:latin typeface="Arial"/>
                <a:cs typeface="Arial"/>
              </a:rPr>
              <a:t>use</a:t>
            </a:r>
            <a:r>
              <a:rPr lang="en-US" sz="2000" dirty="0">
                <a:latin typeface="Arial"/>
                <a:cs typeface="Arial"/>
              </a:rPr>
              <a:t> the</a:t>
            </a:r>
            <a:r>
              <a:rPr lang="en-US" sz="2000" spc="-5" dirty="0">
                <a:latin typeface="Arial"/>
                <a:cs typeface="Arial"/>
              </a:rPr>
              <a:t> </a:t>
            </a:r>
            <a:r>
              <a:rPr lang="en-US" sz="2000" dirty="0">
                <a:latin typeface="Arial"/>
                <a:cs typeface="Arial"/>
              </a:rPr>
              <a:t>picture </a:t>
            </a:r>
            <a:r>
              <a:rPr lang="en-US" sz="2000" spc="-20" dirty="0">
                <a:latin typeface="Arial"/>
                <a:cs typeface="Arial"/>
              </a:rPr>
              <a:t>schedule</a:t>
            </a:r>
            <a:r>
              <a:rPr lang="en-US" sz="2000" dirty="0">
                <a:latin typeface="Arial"/>
                <a:cs typeface="Arial"/>
              </a:rPr>
              <a:t> that was also sent to you</a:t>
            </a:r>
            <a:r>
              <a:rPr lang="en-US" sz="2000" spc="-20" dirty="0">
                <a:latin typeface="Arial"/>
                <a:cs typeface="Arial"/>
              </a:rPr>
              <a:t>.</a:t>
            </a:r>
            <a:endParaRPr lang="en-US" sz="20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r>
              <a:rPr lang="en-US" sz="2200" dirty="0">
                <a:latin typeface="Arial"/>
                <a:cs typeface="Arial"/>
              </a:rPr>
              <a:t> </a:t>
            </a:r>
          </a:p>
          <a:p>
            <a:pPr marL="12700" marR="147955">
              <a:lnSpc>
                <a:spcPct val="106300"/>
              </a:lnSpc>
              <a:spcBef>
                <a:spcPts val="5"/>
              </a:spcBef>
              <a:tabLst>
                <a:tab pos="5621655" algn="l"/>
              </a:tabLst>
            </a:pPr>
            <a:r>
              <a:rPr lang="en-US" sz="2000" dirty="0">
                <a:latin typeface="Arial"/>
                <a:cs typeface="Arial"/>
              </a:rPr>
              <a:t>This </a:t>
            </a:r>
            <a:r>
              <a:rPr lang="en-US" sz="2000" spc="-30" dirty="0">
                <a:latin typeface="Arial"/>
                <a:cs typeface="Arial"/>
              </a:rPr>
              <a:t>story </a:t>
            </a:r>
            <a:r>
              <a:rPr lang="en-US" sz="2000" spc="65" dirty="0">
                <a:latin typeface="Arial"/>
                <a:cs typeface="Arial"/>
              </a:rPr>
              <a:t>will</a:t>
            </a:r>
            <a:r>
              <a:rPr lang="en-US" sz="2000" spc="-30" dirty="0">
                <a:latin typeface="Arial"/>
                <a:cs typeface="Arial"/>
              </a:rPr>
              <a:t> </a:t>
            </a:r>
            <a:r>
              <a:rPr lang="en-US" sz="2000" dirty="0">
                <a:latin typeface="Arial"/>
                <a:cs typeface="Arial"/>
              </a:rPr>
              <a:t>go</a:t>
            </a:r>
            <a:r>
              <a:rPr lang="en-US" sz="2000" spc="-25" dirty="0">
                <a:latin typeface="Arial"/>
                <a:cs typeface="Arial"/>
              </a:rPr>
              <a:t> </a:t>
            </a:r>
            <a:r>
              <a:rPr lang="en-US" sz="2000" dirty="0">
                <a:latin typeface="Arial"/>
                <a:cs typeface="Arial"/>
              </a:rPr>
              <a:t>over</a:t>
            </a:r>
            <a:r>
              <a:rPr lang="en-US" sz="2000" spc="-25" dirty="0">
                <a:latin typeface="Arial"/>
                <a:cs typeface="Arial"/>
              </a:rPr>
              <a:t> </a:t>
            </a:r>
            <a:r>
              <a:rPr lang="en-US" sz="2000" dirty="0">
                <a:latin typeface="Arial"/>
                <a:cs typeface="Arial"/>
              </a:rPr>
              <a:t>the</a:t>
            </a:r>
            <a:r>
              <a:rPr lang="en-US" sz="2000" spc="-30" dirty="0">
                <a:latin typeface="Arial"/>
                <a:cs typeface="Arial"/>
              </a:rPr>
              <a:t> </a:t>
            </a:r>
            <a:r>
              <a:rPr lang="en-US" sz="2000" dirty="0">
                <a:latin typeface="Arial"/>
                <a:cs typeface="Arial"/>
              </a:rPr>
              <a:t>steps</a:t>
            </a:r>
            <a:r>
              <a:rPr lang="en-US" sz="2000" spc="-25" dirty="0">
                <a:latin typeface="Arial"/>
                <a:cs typeface="Arial"/>
              </a:rPr>
              <a:t> </a:t>
            </a:r>
            <a:r>
              <a:rPr lang="en-US" sz="2000" dirty="0">
                <a:latin typeface="Arial"/>
                <a:cs typeface="Arial"/>
              </a:rPr>
              <a:t>of</a:t>
            </a:r>
            <a:r>
              <a:rPr lang="en-US" sz="2000" spc="-25" dirty="0">
                <a:latin typeface="Arial"/>
                <a:cs typeface="Arial"/>
              </a:rPr>
              <a:t> </a:t>
            </a:r>
            <a:r>
              <a:rPr lang="en-US" sz="2000" dirty="0">
                <a:latin typeface="Arial"/>
                <a:cs typeface="Arial"/>
              </a:rPr>
              <a:t>completing an EEG study</a:t>
            </a:r>
            <a:r>
              <a:rPr lang="en-US" sz="2000" spc="-10" dirty="0">
                <a:latin typeface="Arial"/>
                <a:cs typeface="Arial"/>
              </a:rPr>
              <a:t>.</a:t>
            </a:r>
            <a:r>
              <a:rPr lang="en-US" sz="2000" dirty="0">
                <a:latin typeface="Arial"/>
                <a:cs typeface="Arial"/>
              </a:rPr>
              <a:t>	We encourage you to use affirmations and positive feedback during their procedure to let them know they are doing a great job with a difficult task.</a:t>
            </a:r>
            <a:endParaRPr lang="en-US" sz="22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lang="en-US" sz="2000" dirty="0">
              <a:latin typeface="Arial"/>
              <a:cs typeface="Arial"/>
            </a:endParaRPr>
          </a:p>
          <a:p>
            <a:pPr marL="12700" marR="102235" algn="just">
              <a:lnSpc>
                <a:spcPct val="106300"/>
              </a:lnSpc>
            </a:pPr>
            <a:r>
              <a:rPr lang="en-US" sz="2000" dirty="0">
                <a:latin typeface="Arial"/>
                <a:cs typeface="Arial"/>
              </a:rPr>
              <a:t>If</a:t>
            </a:r>
            <a:r>
              <a:rPr lang="en-US" sz="2000" spc="-5" dirty="0">
                <a:latin typeface="Arial"/>
                <a:cs typeface="Arial"/>
              </a:rPr>
              <a:t> </a:t>
            </a:r>
            <a:r>
              <a:rPr lang="en-US" sz="2000" dirty="0">
                <a:latin typeface="Arial"/>
                <a:cs typeface="Arial"/>
              </a:rPr>
              <a:t>your</a:t>
            </a:r>
            <a:r>
              <a:rPr lang="en-US" sz="2000" spc="-5" dirty="0">
                <a:latin typeface="Arial"/>
                <a:cs typeface="Arial"/>
              </a:rPr>
              <a:t> </a:t>
            </a:r>
            <a:r>
              <a:rPr lang="en-US" sz="2000" dirty="0">
                <a:latin typeface="Arial"/>
                <a:cs typeface="Arial"/>
              </a:rPr>
              <a:t>child</a:t>
            </a:r>
            <a:r>
              <a:rPr lang="en-US" sz="2000" spc="-5" dirty="0">
                <a:latin typeface="Arial"/>
                <a:cs typeface="Arial"/>
              </a:rPr>
              <a:t> may have </a:t>
            </a:r>
            <a:r>
              <a:rPr lang="en-US" sz="2000" dirty="0">
                <a:latin typeface="Arial"/>
                <a:cs typeface="Arial"/>
              </a:rPr>
              <a:t>difficulty waiting/checking</a:t>
            </a:r>
            <a:r>
              <a:rPr lang="en-US" sz="2000" spc="-5" dirty="0">
                <a:latin typeface="Arial"/>
                <a:cs typeface="Arial"/>
              </a:rPr>
              <a:t> </a:t>
            </a:r>
            <a:r>
              <a:rPr lang="en-US" sz="2000" dirty="0">
                <a:latin typeface="Arial"/>
                <a:cs typeface="Arial"/>
              </a:rPr>
              <a:t>in,</a:t>
            </a:r>
            <a:r>
              <a:rPr lang="en-US" sz="2000" spc="-5" dirty="0">
                <a:latin typeface="Arial"/>
                <a:cs typeface="Arial"/>
              </a:rPr>
              <a:t> </a:t>
            </a:r>
            <a:r>
              <a:rPr lang="en-US" sz="2000" spc="-25" dirty="0">
                <a:latin typeface="Arial"/>
                <a:cs typeface="Arial"/>
              </a:rPr>
              <a:t>please</a:t>
            </a:r>
            <a:r>
              <a:rPr lang="en-US" sz="2000" spc="-5" dirty="0">
                <a:latin typeface="Arial"/>
                <a:cs typeface="Arial"/>
              </a:rPr>
              <a:t> </a:t>
            </a:r>
            <a:r>
              <a:rPr lang="en-US" sz="2000" dirty="0">
                <a:latin typeface="Arial"/>
                <a:cs typeface="Arial"/>
              </a:rPr>
              <a:t>let</a:t>
            </a:r>
            <a:r>
              <a:rPr lang="en-US" sz="2000" spc="-5" dirty="0">
                <a:latin typeface="Arial"/>
                <a:cs typeface="Arial"/>
              </a:rPr>
              <a:t> </a:t>
            </a:r>
            <a:r>
              <a:rPr lang="en-US" sz="2000" dirty="0">
                <a:latin typeface="Arial"/>
                <a:cs typeface="Arial"/>
              </a:rPr>
              <a:t>our</a:t>
            </a:r>
            <a:r>
              <a:rPr lang="en-US" sz="2000" spc="-5" dirty="0">
                <a:latin typeface="Arial"/>
                <a:cs typeface="Arial"/>
              </a:rPr>
              <a:t> </a:t>
            </a:r>
            <a:r>
              <a:rPr lang="en-US" sz="2000" dirty="0">
                <a:latin typeface="Arial"/>
                <a:cs typeface="Arial"/>
              </a:rPr>
              <a:t>team</a:t>
            </a:r>
            <a:r>
              <a:rPr lang="en-US" sz="2000" spc="-5" dirty="0">
                <a:latin typeface="Arial"/>
                <a:cs typeface="Arial"/>
              </a:rPr>
              <a:t> </a:t>
            </a:r>
            <a:r>
              <a:rPr lang="en-US" sz="2000" spc="55" dirty="0">
                <a:latin typeface="Arial"/>
                <a:cs typeface="Arial"/>
              </a:rPr>
              <a:t>know</a:t>
            </a:r>
            <a:r>
              <a:rPr lang="en-US" sz="2000" spc="-10" dirty="0">
                <a:latin typeface="Arial"/>
                <a:cs typeface="Arial"/>
              </a:rPr>
              <a:t> </a:t>
            </a:r>
            <a:r>
              <a:rPr lang="en-US" sz="2000" dirty="0">
                <a:latin typeface="Arial"/>
                <a:cs typeface="Arial"/>
              </a:rPr>
              <a:t>during your intake call so our team can make a plan to support you and your child upon your arrival.</a:t>
            </a:r>
            <a:endParaRPr lang="en-US" sz="2000" spc="-5" dirty="0">
              <a:latin typeface="Arial"/>
              <a:cs typeface="Arial"/>
            </a:endParaRPr>
          </a:p>
          <a:p>
            <a:pPr marL="12700" marR="102235" algn="just">
              <a:lnSpc>
                <a:spcPct val="106300"/>
              </a:lnSpc>
            </a:pPr>
            <a:endParaRPr lang="en-US" sz="22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lang="en-US" sz="23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lang="en-US" sz="2000" spc="-10" dirty="0">
                <a:latin typeface="Arial"/>
                <a:cs typeface="Arial"/>
              </a:rPr>
              <a:t>Sincerely,</a:t>
            </a:r>
            <a:endParaRPr lang="en-US" sz="20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50"/>
              </a:spcBef>
            </a:pPr>
            <a:r>
              <a:rPr lang="en-US" sz="2000" b="1" dirty="0">
                <a:latin typeface="Arial"/>
                <a:cs typeface="Arial"/>
              </a:rPr>
              <a:t>The</a:t>
            </a:r>
            <a:r>
              <a:rPr lang="en-US" sz="2000" b="1" spc="5" dirty="0">
                <a:latin typeface="Arial"/>
                <a:cs typeface="Arial"/>
              </a:rPr>
              <a:t> </a:t>
            </a:r>
            <a:r>
              <a:rPr lang="en-US" sz="2000" b="1" dirty="0">
                <a:latin typeface="Arial"/>
                <a:cs typeface="Arial"/>
              </a:rPr>
              <a:t>UC Davis Health PATH Program Team</a:t>
            </a:r>
            <a:endParaRPr lang="en-US" sz="2000" dirty="0">
              <a:latin typeface="Arial"/>
              <a:cs typeface="Arial"/>
            </a:endParaRPr>
          </a:p>
        </p:txBody>
      </p:sp>
      <p:sp>
        <p:nvSpPr>
          <p:cNvPr id="2" name="object 3">
            <a:extLst>
              <a:ext uri="{FF2B5EF4-FFF2-40B4-BE49-F238E27FC236}">
                <a16:creationId xmlns:a16="http://schemas.microsoft.com/office/drawing/2014/main" id="{4868B2A9-9611-E4BC-5EB0-BEAF6BBAA2F9}"/>
              </a:ext>
            </a:extLst>
          </p:cNvPr>
          <p:cNvSpPr/>
          <p:nvPr/>
        </p:nvSpPr>
        <p:spPr>
          <a:xfrm>
            <a:off x="442898" y="8877300"/>
            <a:ext cx="6872301" cy="45719"/>
          </a:xfrm>
          <a:custGeom>
            <a:avLst/>
            <a:gdLst/>
            <a:ahLst/>
            <a:cxnLst/>
            <a:rect l="l" t="t" r="r" b="b"/>
            <a:pathLst>
              <a:path w="7324725" h="38100">
                <a:moveTo>
                  <a:pt x="7324724" y="38099"/>
                </a:moveTo>
                <a:lnTo>
                  <a:pt x="0" y="38099"/>
                </a:lnTo>
                <a:lnTo>
                  <a:pt x="0" y="0"/>
                </a:lnTo>
                <a:lnTo>
                  <a:pt x="7324724" y="0"/>
                </a:lnTo>
                <a:lnTo>
                  <a:pt x="7324724" y="38099"/>
                </a:lnTo>
                <a:close/>
              </a:path>
            </a:pathLst>
          </a:custGeom>
          <a:solidFill>
            <a:srgbClr val="181818"/>
          </a:solidFill>
          <a:ln>
            <a:solidFill>
              <a:schemeClr val="accent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BB41BC1B-B988-E9AC-BE0E-B00B577C2559}"/>
              </a:ext>
            </a:extLst>
          </p:cNvPr>
          <p:cNvGrpSpPr/>
          <p:nvPr/>
        </p:nvGrpSpPr>
        <p:grpSpPr>
          <a:xfrm>
            <a:off x="365844" y="9034971"/>
            <a:ext cx="4419600" cy="1061529"/>
            <a:chOff x="4083" y="6176963"/>
            <a:chExt cx="3322880" cy="688133"/>
          </a:xfrm>
        </p:grpSpPr>
        <p:pic>
          <p:nvPicPr>
            <p:cNvPr id="4" name="Picture 2">
              <a:extLst>
                <a:ext uri="{FF2B5EF4-FFF2-40B4-BE49-F238E27FC236}">
                  <a16:creationId xmlns:a16="http://schemas.microsoft.com/office/drawing/2014/main" id="{F2C1D474-A216-2F9A-2363-0FD19808507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3853" y="6176963"/>
              <a:ext cx="2823110" cy="68813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A878C061-8294-A18A-A07B-8027ECEF89A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083" y="6176963"/>
              <a:ext cx="666943" cy="670020"/>
            </a:xfrm>
            <a:prstGeom prst="rect">
              <a:avLst/>
            </a:prstGeom>
          </p:spPr>
        </p:pic>
      </p:grpSp>
      <p:sp>
        <p:nvSpPr>
          <p:cNvPr id="8" name="TextBox 3">
            <a:extLst>
              <a:ext uri="{FF2B5EF4-FFF2-40B4-BE49-F238E27FC236}">
                <a16:creationId xmlns:a16="http://schemas.microsoft.com/office/drawing/2014/main" id="{2355E91A-BC3A-64EA-508E-FF713217DD91}"/>
              </a:ext>
            </a:extLst>
          </p:cNvPr>
          <p:cNvSpPr txBox="1"/>
          <p:nvPr/>
        </p:nvSpPr>
        <p:spPr>
          <a:xfrm>
            <a:off x="609600" y="10005916"/>
            <a:ext cx="8001000" cy="2496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ct val="107000"/>
              </a:lnSpc>
              <a:spcAft>
                <a:spcPts val="800"/>
              </a:spcAft>
            </a:pPr>
            <a:r>
              <a:rPr lang="en-US" sz="10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Raavi" panose="020B0502040204020203" pitchFamily="34" charset="0"/>
              </a:rPr>
              <a:t>© 2024 The Regents of the University of California, Davis campus. All Rights Reserved. Used with permission.</a:t>
            </a:r>
            <a:endParaRPr lang="en-US" sz="1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Raavi" panose="020B0502040204020203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442898" y="8877300"/>
            <a:ext cx="6872301" cy="45719"/>
          </a:xfrm>
          <a:custGeom>
            <a:avLst/>
            <a:gdLst/>
            <a:ahLst/>
            <a:cxnLst/>
            <a:rect l="l" t="t" r="r" b="b"/>
            <a:pathLst>
              <a:path w="7324725" h="38100">
                <a:moveTo>
                  <a:pt x="7324724" y="38099"/>
                </a:moveTo>
                <a:lnTo>
                  <a:pt x="0" y="38099"/>
                </a:lnTo>
                <a:lnTo>
                  <a:pt x="0" y="0"/>
                </a:lnTo>
                <a:lnTo>
                  <a:pt x="7324724" y="0"/>
                </a:lnTo>
                <a:lnTo>
                  <a:pt x="7324724" y="38099"/>
                </a:lnTo>
                <a:close/>
              </a:path>
            </a:pathLst>
          </a:custGeom>
          <a:solidFill>
            <a:srgbClr val="181818"/>
          </a:solidFill>
          <a:ln>
            <a:solidFill>
              <a:schemeClr val="accent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E242F7E3-006F-693C-1FDA-EB6E11D2F475}"/>
              </a:ext>
            </a:extLst>
          </p:cNvPr>
          <p:cNvCxnSpPr>
            <a:cxnSpLocks/>
          </p:cNvCxnSpPr>
          <p:nvPr/>
        </p:nvCxnSpPr>
        <p:spPr>
          <a:xfrm>
            <a:off x="228600" y="190500"/>
            <a:ext cx="17706975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" name="Group 17">
            <a:extLst>
              <a:ext uri="{FF2B5EF4-FFF2-40B4-BE49-F238E27FC236}">
                <a16:creationId xmlns:a16="http://schemas.microsoft.com/office/drawing/2014/main" id="{1E7DA044-9BC7-CD1B-AA36-1A47F2BB4FA4}"/>
              </a:ext>
            </a:extLst>
          </p:cNvPr>
          <p:cNvGrpSpPr/>
          <p:nvPr/>
        </p:nvGrpSpPr>
        <p:grpSpPr>
          <a:xfrm>
            <a:off x="365844" y="9034971"/>
            <a:ext cx="4419600" cy="1061529"/>
            <a:chOff x="4083" y="6176963"/>
            <a:chExt cx="3322880" cy="688133"/>
          </a:xfrm>
        </p:grpSpPr>
        <p:pic>
          <p:nvPicPr>
            <p:cNvPr id="19" name="Picture 2">
              <a:extLst>
                <a:ext uri="{FF2B5EF4-FFF2-40B4-BE49-F238E27FC236}">
                  <a16:creationId xmlns:a16="http://schemas.microsoft.com/office/drawing/2014/main" id="{799D9F72-A9F8-9BCF-844F-089DDD6E521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3853" y="6176963"/>
              <a:ext cx="2823110" cy="68813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AA73C7BF-B26F-1288-16E5-D1250005511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083" y="6176963"/>
              <a:ext cx="666943" cy="670020"/>
            </a:xfrm>
            <a:prstGeom prst="rect">
              <a:avLst/>
            </a:prstGeom>
          </p:spPr>
        </p:pic>
      </p:grp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F2E38B4-23B6-A018-DEA5-4BC39975E38E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marR="467359" indent="0">
              <a:lnSpc>
                <a:spcPct val="107600"/>
              </a:lnSpc>
              <a:spcBef>
                <a:spcPts val="100"/>
              </a:spcBef>
              <a:buNone/>
            </a:pPr>
            <a:endParaRPr lang="en-US" sz="3600" spc="120" dirty="0">
              <a:solidFill>
                <a:srgbClr val="181818"/>
              </a:solidFill>
              <a:latin typeface="Arial"/>
              <a:cs typeface="Arial"/>
            </a:endParaRPr>
          </a:p>
          <a:p>
            <a:pPr marL="0" marR="467359" indent="0">
              <a:lnSpc>
                <a:spcPct val="107600"/>
              </a:lnSpc>
              <a:spcBef>
                <a:spcPts val="100"/>
              </a:spcBef>
              <a:buNone/>
            </a:pPr>
            <a:r>
              <a:rPr lang="en-US" sz="3600" spc="120" dirty="0">
                <a:solidFill>
                  <a:srgbClr val="181818"/>
                </a:solidFill>
                <a:latin typeface="Arial"/>
                <a:cs typeface="Arial"/>
              </a:rPr>
              <a:t>I</a:t>
            </a:r>
            <a:r>
              <a:rPr lang="en-US" sz="3600" spc="28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lang="en-US" sz="3600" dirty="0">
                <a:solidFill>
                  <a:srgbClr val="181818"/>
                </a:solidFill>
                <a:latin typeface="Arial"/>
                <a:cs typeface="Arial"/>
              </a:rPr>
              <a:t>am</a:t>
            </a:r>
            <a:r>
              <a:rPr lang="en-US" sz="3600" spc="29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lang="en-US" sz="3600" spc="90" dirty="0">
                <a:solidFill>
                  <a:srgbClr val="181818"/>
                </a:solidFill>
                <a:latin typeface="Arial"/>
                <a:cs typeface="Arial"/>
              </a:rPr>
              <a:t>going</a:t>
            </a:r>
            <a:r>
              <a:rPr lang="en-US" sz="3600" spc="29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lang="en-US" sz="3600" spc="155" dirty="0">
                <a:solidFill>
                  <a:srgbClr val="181818"/>
                </a:solidFill>
                <a:latin typeface="Arial"/>
                <a:cs typeface="Arial"/>
              </a:rPr>
              <a:t>to</a:t>
            </a:r>
            <a:r>
              <a:rPr lang="en-US" sz="3600" spc="290" dirty="0">
                <a:solidFill>
                  <a:srgbClr val="181818"/>
                </a:solidFill>
                <a:latin typeface="Arial"/>
                <a:cs typeface="Arial"/>
              </a:rPr>
              <a:t> visit the UC Davis Children’s Hospital.</a:t>
            </a:r>
          </a:p>
          <a:p>
            <a:pPr marL="12700" marR="467359">
              <a:lnSpc>
                <a:spcPct val="107600"/>
              </a:lnSpc>
              <a:spcBef>
                <a:spcPts val="100"/>
              </a:spcBef>
            </a:pPr>
            <a:endParaRPr lang="en-US" sz="3600" spc="290" dirty="0">
              <a:solidFill>
                <a:srgbClr val="181818"/>
              </a:solidFill>
              <a:latin typeface="Arial"/>
              <a:cs typeface="Arial"/>
            </a:endParaRPr>
          </a:p>
          <a:p>
            <a:pPr marL="0" marR="467359" indent="0">
              <a:lnSpc>
                <a:spcPct val="107600"/>
              </a:lnSpc>
              <a:spcBef>
                <a:spcPts val="100"/>
              </a:spcBef>
              <a:buNone/>
            </a:pPr>
            <a:r>
              <a:rPr lang="en-US" sz="3600" dirty="0">
                <a:solidFill>
                  <a:srgbClr val="181818"/>
                </a:solidFill>
                <a:latin typeface="Arial"/>
                <a:cs typeface="Arial"/>
              </a:rPr>
              <a:t>The doctors want to learn more about my brain while I am there. </a:t>
            </a:r>
            <a:endParaRPr lang="en-US" sz="3600" dirty="0">
              <a:latin typeface="Arial"/>
              <a:cs typeface="Arial"/>
            </a:endParaRPr>
          </a:p>
        </p:txBody>
      </p:sp>
      <p:pic>
        <p:nvPicPr>
          <p:cNvPr id="1026" name="Picture 2" descr="Pin on Goals..!">
            <a:extLst>
              <a:ext uri="{FF2B5EF4-FFF2-40B4-BE49-F238E27FC236}">
                <a16:creationId xmlns:a16="http://schemas.microsoft.com/office/drawing/2014/main" id="{68EEE06D-576A-6E7D-E1D8-A490E1B99CA4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72155" y="2541994"/>
            <a:ext cx="7772400" cy="52030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3">
            <a:extLst>
              <a:ext uri="{FF2B5EF4-FFF2-40B4-BE49-F238E27FC236}">
                <a16:creationId xmlns:a16="http://schemas.microsoft.com/office/drawing/2014/main" id="{44E741EE-FE26-F44D-64F3-70DB0063883C}"/>
              </a:ext>
            </a:extLst>
          </p:cNvPr>
          <p:cNvSpPr txBox="1"/>
          <p:nvPr/>
        </p:nvSpPr>
        <p:spPr>
          <a:xfrm>
            <a:off x="609600" y="10005916"/>
            <a:ext cx="8001000" cy="2496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ct val="107000"/>
              </a:lnSpc>
              <a:spcAft>
                <a:spcPts val="800"/>
              </a:spcAft>
            </a:pPr>
            <a:r>
              <a:rPr lang="en-US" sz="10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Raavi" panose="020B0502040204020203" pitchFamily="34" charset="0"/>
              </a:rPr>
              <a:t>© 2024 The Regents of the University of California, Davis campus. All Rights Reserved. Used with permission.</a:t>
            </a:r>
            <a:endParaRPr lang="en-US" sz="1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Raavi" panose="020B0502040204020203" pitchFamily="34" charset="0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442898" y="8877300"/>
            <a:ext cx="6872301" cy="45719"/>
          </a:xfrm>
          <a:custGeom>
            <a:avLst/>
            <a:gdLst/>
            <a:ahLst/>
            <a:cxnLst/>
            <a:rect l="l" t="t" r="r" b="b"/>
            <a:pathLst>
              <a:path w="7324725" h="38100">
                <a:moveTo>
                  <a:pt x="7324724" y="38099"/>
                </a:moveTo>
                <a:lnTo>
                  <a:pt x="0" y="38099"/>
                </a:lnTo>
                <a:lnTo>
                  <a:pt x="0" y="0"/>
                </a:lnTo>
                <a:lnTo>
                  <a:pt x="7324724" y="0"/>
                </a:lnTo>
                <a:lnTo>
                  <a:pt x="7324724" y="38099"/>
                </a:lnTo>
                <a:close/>
              </a:path>
            </a:pathLst>
          </a:custGeom>
          <a:solidFill>
            <a:srgbClr val="181818"/>
          </a:solidFill>
          <a:ln>
            <a:solidFill>
              <a:schemeClr val="accent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E242F7E3-006F-693C-1FDA-EB6E11D2F475}"/>
              </a:ext>
            </a:extLst>
          </p:cNvPr>
          <p:cNvCxnSpPr>
            <a:cxnSpLocks/>
          </p:cNvCxnSpPr>
          <p:nvPr/>
        </p:nvCxnSpPr>
        <p:spPr>
          <a:xfrm>
            <a:off x="228600" y="190500"/>
            <a:ext cx="17706975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" name="Group 17">
            <a:extLst>
              <a:ext uri="{FF2B5EF4-FFF2-40B4-BE49-F238E27FC236}">
                <a16:creationId xmlns:a16="http://schemas.microsoft.com/office/drawing/2014/main" id="{1E7DA044-9BC7-CD1B-AA36-1A47F2BB4FA4}"/>
              </a:ext>
            </a:extLst>
          </p:cNvPr>
          <p:cNvGrpSpPr/>
          <p:nvPr/>
        </p:nvGrpSpPr>
        <p:grpSpPr>
          <a:xfrm>
            <a:off x="365844" y="9034971"/>
            <a:ext cx="4419600" cy="1061529"/>
            <a:chOff x="4083" y="6176963"/>
            <a:chExt cx="3322880" cy="688133"/>
          </a:xfrm>
        </p:grpSpPr>
        <p:pic>
          <p:nvPicPr>
            <p:cNvPr id="19" name="Picture 2">
              <a:extLst>
                <a:ext uri="{FF2B5EF4-FFF2-40B4-BE49-F238E27FC236}">
                  <a16:creationId xmlns:a16="http://schemas.microsoft.com/office/drawing/2014/main" id="{799D9F72-A9F8-9BCF-844F-089DDD6E521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3853" y="6176963"/>
              <a:ext cx="2823110" cy="68813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AA73C7BF-B26F-1288-16E5-D1250005511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083" y="6176963"/>
              <a:ext cx="666943" cy="670020"/>
            </a:xfrm>
            <a:prstGeom prst="rect">
              <a:avLst/>
            </a:prstGeom>
          </p:spPr>
        </p:pic>
      </p:grp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F2E38B4-23B6-A018-DEA5-4BC39975E38E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marR="467359" indent="0">
              <a:lnSpc>
                <a:spcPct val="107600"/>
              </a:lnSpc>
              <a:spcBef>
                <a:spcPts val="100"/>
              </a:spcBef>
              <a:buNone/>
            </a:pPr>
            <a:endParaRPr lang="en-US" sz="3600" spc="120" dirty="0">
              <a:solidFill>
                <a:srgbClr val="181818"/>
              </a:solidFill>
              <a:latin typeface="Arial"/>
              <a:cs typeface="Arial"/>
            </a:endParaRPr>
          </a:p>
          <a:p>
            <a:pPr marL="0" marR="467359" indent="0">
              <a:lnSpc>
                <a:spcPct val="107600"/>
              </a:lnSpc>
              <a:spcBef>
                <a:spcPts val="100"/>
              </a:spcBef>
              <a:buNone/>
            </a:pPr>
            <a:r>
              <a:rPr lang="en-US" sz="3600" spc="120" dirty="0">
                <a:solidFill>
                  <a:srgbClr val="181818"/>
                </a:solidFill>
                <a:latin typeface="Arial"/>
                <a:cs typeface="Arial"/>
              </a:rPr>
              <a:t>I am having an EEG.</a:t>
            </a:r>
          </a:p>
          <a:p>
            <a:pPr marL="12700" marR="467359">
              <a:lnSpc>
                <a:spcPct val="107600"/>
              </a:lnSpc>
              <a:spcBef>
                <a:spcPts val="100"/>
              </a:spcBef>
            </a:pPr>
            <a:endParaRPr lang="en-US" sz="3600" spc="120" dirty="0">
              <a:solidFill>
                <a:srgbClr val="181818"/>
              </a:solidFill>
              <a:latin typeface="Arial"/>
              <a:cs typeface="Arial"/>
            </a:endParaRPr>
          </a:p>
          <a:p>
            <a:pPr marL="0" marR="467359" indent="0">
              <a:lnSpc>
                <a:spcPct val="107600"/>
              </a:lnSpc>
              <a:spcBef>
                <a:spcPts val="100"/>
              </a:spcBef>
              <a:buNone/>
            </a:pPr>
            <a:r>
              <a:rPr lang="en-US" sz="3600" spc="120" dirty="0">
                <a:solidFill>
                  <a:srgbClr val="181818"/>
                </a:solidFill>
                <a:latin typeface="Arial"/>
                <a:cs typeface="Arial"/>
              </a:rPr>
              <a:t>An EEG is </a:t>
            </a:r>
            <a:r>
              <a:rPr lang="en-US" sz="3600" b="0" i="0" dirty="0">
                <a:solidFill>
                  <a:srgbClr val="000000"/>
                </a:solidFill>
                <a:effectLst/>
              </a:rPr>
              <a:t>a test that measures brain waves, through small stickers called “</a:t>
            </a:r>
            <a:r>
              <a:rPr lang="en-US" sz="3600" b="1" i="0" dirty="0">
                <a:solidFill>
                  <a:srgbClr val="000000"/>
                </a:solidFill>
                <a:effectLst/>
              </a:rPr>
              <a:t>electrodes</a:t>
            </a:r>
            <a:r>
              <a:rPr lang="en-US" sz="3600" b="0" i="0" dirty="0">
                <a:solidFill>
                  <a:srgbClr val="000000"/>
                </a:solidFill>
                <a:effectLst/>
              </a:rPr>
              <a:t>” that are placed on the head.</a:t>
            </a:r>
            <a:endParaRPr lang="en-US" sz="3600" spc="120" dirty="0">
              <a:solidFill>
                <a:srgbClr val="181818"/>
              </a:solidFill>
              <a:latin typeface="Arial"/>
              <a:cs typeface="Arial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68EEE06D-576A-6E7D-E1D8-A490E1B99CA4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9272155" y="2541994"/>
            <a:ext cx="7772400" cy="52030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3">
            <a:extLst>
              <a:ext uri="{FF2B5EF4-FFF2-40B4-BE49-F238E27FC236}">
                <a16:creationId xmlns:a16="http://schemas.microsoft.com/office/drawing/2014/main" id="{3923D54E-26FD-C8C8-68C5-E25B7E53F5B8}"/>
              </a:ext>
            </a:extLst>
          </p:cNvPr>
          <p:cNvSpPr txBox="1"/>
          <p:nvPr/>
        </p:nvSpPr>
        <p:spPr>
          <a:xfrm>
            <a:off x="609600" y="10005916"/>
            <a:ext cx="8001000" cy="2496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ct val="107000"/>
              </a:lnSpc>
              <a:spcAft>
                <a:spcPts val="800"/>
              </a:spcAft>
            </a:pPr>
            <a:r>
              <a:rPr lang="en-US" sz="10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Raavi" panose="020B0502040204020203" pitchFamily="34" charset="0"/>
              </a:rPr>
              <a:t>© 2024 The Regents of the University of California, Davis campus. All Rights Reserved. Used with permission.</a:t>
            </a:r>
            <a:endParaRPr lang="en-US" sz="1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Raav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324562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442898" y="8877300"/>
            <a:ext cx="6872301" cy="45719"/>
          </a:xfrm>
          <a:custGeom>
            <a:avLst/>
            <a:gdLst/>
            <a:ahLst/>
            <a:cxnLst/>
            <a:rect l="l" t="t" r="r" b="b"/>
            <a:pathLst>
              <a:path w="7324725" h="38100">
                <a:moveTo>
                  <a:pt x="7324724" y="38099"/>
                </a:moveTo>
                <a:lnTo>
                  <a:pt x="0" y="38099"/>
                </a:lnTo>
                <a:lnTo>
                  <a:pt x="0" y="0"/>
                </a:lnTo>
                <a:lnTo>
                  <a:pt x="7324724" y="0"/>
                </a:lnTo>
                <a:lnTo>
                  <a:pt x="7324724" y="38099"/>
                </a:lnTo>
                <a:close/>
              </a:path>
            </a:pathLst>
          </a:custGeom>
          <a:solidFill>
            <a:srgbClr val="181818"/>
          </a:solidFill>
          <a:ln>
            <a:solidFill>
              <a:schemeClr val="accent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E242F7E3-006F-693C-1FDA-EB6E11D2F475}"/>
              </a:ext>
            </a:extLst>
          </p:cNvPr>
          <p:cNvCxnSpPr>
            <a:cxnSpLocks/>
          </p:cNvCxnSpPr>
          <p:nvPr/>
        </p:nvCxnSpPr>
        <p:spPr>
          <a:xfrm>
            <a:off x="228600" y="190500"/>
            <a:ext cx="17706975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" name="Group 17">
            <a:extLst>
              <a:ext uri="{FF2B5EF4-FFF2-40B4-BE49-F238E27FC236}">
                <a16:creationId xmlns:a16="http://schemas.microsoft.com/office/drawing/2014/main" id="{1E7DA044-9BC7-CD1B-AA36-1A47F2BB4FA4}"/>
              </a:ext>
            </a:extLst>
          </p:cNvPr>
          <p:cNvGrpSpPr/>
          <p:nvPr/>
        </p:nvGrpSpPr>
        <p:grpSpPr>
          <a:xfrm>
            <a:off x="365844" y="9034971"/>
            <a:ext cx="4419600" cy="1061529"/>
            <a:chOff x="4083" y="6176963"/>
            <a:chExt cx="3322880" cy="688133"/>
          </a:xfrm>
        </p:grpSpPr>
        <p:pic>
          <p:nvPicPr>
            <p:cNvPr id="19" name="Picture 2">
              <a:extLst>
                <a:ext uri="{FF2B5EF4-FFF2-40B4-BE49-F238E27FC236}">
                  <a16:creationId xmlns:a16="http://schemas.microsoft.com/office/drawing/2014/main" id="{799D9F72-A9F8-9BCF-844F-089DDD6E521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3853" y="6176963"/>
              <a:ext cx="2823110" cy="68813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AA73C7BF-B26F-1288-16E5-D1250005511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4083" y="6176963"/>
              <a:ext cx="666943" cy="670020"/>
            </a:xfrm>
            <a:prstGeom prst="rect">
              <a:avLst/>
            </a:prstGeom>
          </p:spPr>
        </p:pic>
      </p:grp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F2E38B4-23B6-A018-DEA5-4BC39975E38E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marR="467359" indent="0">
              <a:lnSpc>
                <a:spcPct val="107600"/>
              </a:lnSpc>
              <a:spcBef>
                <a:spcPts val="100"/>
              </a:spcBef>
              <a:buNone/>
            </a:pPr>
            <a:endParaRPr lang="en-US" sz="3600" spc="120" dirty="0">
              <a:solidFill>
                <a:srgbClr val="181818"/>
              </a:solidFill>
              <a:latin typeface="Arial"/>
              <a:cs typeface="Arial"/>
            </a:endParaRPr>
          </a:p>
          <a:p>
            <a:pPr marL="12700" marR="467359" lvl="0" indent="0" algn="l" defTabSz="457200" rtl="0" eaLnBrk="1" fontAlgn="auto" latinLnBrk="0" hangingPunct="1">
              <a:lnSpc>
                <a:spcPct val="1076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spc="80" dirty="0">
                <a:latin typeface="Arial"/>
                <a:cs typeface="Arial"/>
              </a:rPr>
              <a:t>First, we will arrive to the hospital.</a:t>
            </a:r>
            <a:endParaRPr kumimoji="0" lang="en-US" sz="3600" b="1" i="0" u="none" strike="noStrike" kern="1200" cap="none" spc="85" normalizeH="0" baseline="0" noProof="0" dirty="0">
              <a:ln>
                <a:noFill/>
              </a:ln>
              <a:solidFill>
                <a:srgbClr val="181818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2700" marR="467359" lvl="0" indent="0" algn="l" defTabSz="457200" rtl="0" eaLnBrk="1" fontAlgn="auto" latinLnBrk="0" hangingPunct="1">
              <a:lnSpc>
                <a:spcPct val="1076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3600" b="1" spc="85" dirty="0">
              <a:solidFill>
                <a:srgbClr val="181818"/>
              </a:solidFill>
              <a:latin typeface="Arial"/>
              <a:cs typeface="Arial"/>
            </a:endParaRPr>
          </a:p>
          <a:p>
            <a:pPr marL="12700" marR="467359" lvl="0" indent="0" algn="l" defTabSz="457200" rtl="0" eaLnBrk="1" fontAlgn="auto" latinLnBrk="0" hangingPunct="1">
              <a:lnSpc>
                <a:spcPct val="1076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spc="85" dirty="0">
                <a:solidFill>
                  <a:srgbClr val="181818"/>
                </a:solidFill>
                <a:latin typeface="Arial"/>
                <a:cs typeface="Arial"/>
              </a:rPr>
              <a:t>We will park our car in the parking garage and go inside.</a:t>
            </a:r>
            <a:endParaRPr kumimoji="0" lang="en-US" sz="36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68EEE06D-576A-6E7D-E1D8-A490E1B99CA4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9258300" y="2541994"/>
            <a:ext cx="7772400" cy="52030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3">
            <a:extLst>
              <a:ext uri="{FF2B5EF4-FFF2-40B4-BE49-F238E27FC236}">
                <a16:creationId xmlns:a16="http://schemas.microsoft.com/office/drawing/2014/main" id="{B3A76C16-A37B-40B1-A7CD-074FF2567E72}"/>
              </a:ext>
            </a:extLst>
          </p:cNvPr>
          <p:cNvSpPr txBox="1"/>
          <p:nvPr/>
        </p:nvSpPr>
        <p:spPr>
          <a:xfrm>
            <a:off x="609600" y="10005916"/>
            <a:ext cx="8001000" cy="2496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ct val="107000"/>
              </a:lnSpc>
              <a:spcAft>
                <a:spcPts val="800"/>
              </a:spcAft>
            </a:pPr>
            <a:r>
              <a:rPr lang="en-US" sz="10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Raavi" panose="020B0502040204020203" pitchFamily="34" charset="0"/>
              </a:rPr>
              <a:t>© 2024 The Regents of the University of California, Davis campus. All Rights Reserved. Used with permission.</a:t>
            </a:r>
            <a:endParaRPr lang="en-US" sz="1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Raav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210900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6950BFC3-D8DA-4A85-94F7-54DA5524770B}">
      <p188:commentRel xmlns:p188="http://schemas.microsoft.com/office/powerpoint/2018/8/main" r:id="rId4"/>
    </p:ext>
  </p:extLs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442898" y="8877300"/>
            <a:ext cx="6872301" cy="45719"/>
          </a:xfrm>
          <a:custGeom>
            <a:avLst/>
            <a:gdLst/>
            <a:ahLst/>
            <a:cxnLst/>
            <a:rect l="l" t="t" r="r" b="b"/>
            <a:pathLst>
              <a:path w="7324725" h="38100">
                <a:moveTo>
                  <a:pt x="7324724" y="38099"/>
                </a:moveTo>
                <a:lnTo>
                  <a:pt x="0" y="38099"/>
                </a:lnTo>
                <a:lnTo>
                  <a:pt x="0" y="0"/>
                </a:lnTo>
                <a:lnTo>
                  <a:pt x="7324724" y="0"/>
                </a:lnTo>
                <a:lnTo>
                  <a:pt x="7324724" y="38099"/>
                </a:lnTo>
                <a:close/>
              </a:path>
            </a:pathLst>
          </a:custGeom>
          <a:solidFill>
            <a:srgbClr val="181818"/>
          </a:solidFill>
          <a:ln>
            <a:solidFill>
              <a:schemeClr val="accent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E242F7E3-006F-693C-1FDA-EB6E11D2F475}"/>
              </a:ext>
            </a:extLst>
          </p:cNvPr>
          <p:cNvCxnSpPr>
            <a:cxnSpLocks/>
          </p:cNvCxnSpPr>
          <p:nvPr/>
        </p:nvCxnSpPr>
        <p:spPr>
          <a:xfrm>
            <a:off x="228600" y="190500"/>
            <a:ext cx="17706975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" name="Group 17">
            <a:extLst>
              <a:ext uri="{FF2B5EF4-FFF2-40B4-BE49-F238E27FC236}">
                <a16:creationId xmlns:a16="http://schemas.microsoft.com/office/drawing/2014/main" id="{1E7DA044-9BC7-CD1B-AA36-1A47F2BB4FA4}"/>
              </a:ext>
            </a:extLst>
          </p:cNvPr>
          <p:cNvGrpSpPr/>
          <p:nvPr/>
        </p:nvGrpSpPr>
        <p:grpSpPr>
          <a:xfrm>
            <a:off x="365844" y="9034971"/>
            <a:ext cx="4419600" cy="1061529"/>
            <a:chOff x="4083" y="6176963"/>
            <a:chExt cx="3322880" cy="688133"/>
          </a:xfrm>
        </p:grpSpPr>
        <p:pic>
          <p:nvPicPr>
            <p:cNvPr id="19" name="Picture 2">
              <a:extLst>
                <a:ext uri="{FF2B5EF4-FFF2-40B4-BE49-F238E27FC236}">
                  <a16:creationId xmlns:a16="http://schemas.microsoft.com/office/drawing/2014/main" id="{799D9F72-A9F8-9BCF-844F-089DDD6E521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3853" y="6176963"/>
              <a:ext cx="2823110" cy="68813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AA73C7BF-B26F-1288-16E5-D1250005511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083" y="6176963"/>
              <a:ext cx="666943" cy="670020"/>
            </a:xfrm>
            <a:prstGeom prst="rect">
              <a:avLst/>
            </a:prstGeom>
          </p:spPr>
        </p:pic>
      </p:grp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F2E38B4-23B6-A018-DEA5-4BC39975E38E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marR="467359" indent="0">
              <a:lnSpc>
                <a:spcPct val="107600"/>
              </a:lnSpc>
              <a:spcBef>
                <a:spcPts val="100"/>
              </a:spcBef>
              <a:buNone/>
            </a:pPr>
            <a:endParaRPr lang="en-US" sz="3600" spc="120" dirty="0">
              <a:solidFill>
                <a:srgbClr val="181818"/>
              </a:solidFill>
              <a:latin typeface="Arial"/>
              <a:cs typeface="Arial"/>
            </a:endParaRPr>
          </a:p>
          <a:p>
            <a:pPr marL="12700" marR="467359" lvl="0" indent="0" algn="l" defTabSz="457200" rtl="0" eaLnBrk="1" fontAlgn="auto" latinLnBrk="0" hangingPunct="1">
              <a:lnSpc>
                <a:spcPct val="1076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spc="80" dirty="0">
                <a:latin typeface="Arial"/>
                <a:cs typeface="Arial"/>
              </a:rPr>
              <a:t>We are </a:t>
            </a:r>
            <a:r>
              <a:rPr lang="en-US" sz="3600" spc="90" dirty="0">
                <a:latin typeface="Arial"/>
                <a:cs typeface="Arial"/>
              </a:rPr>
              <a:t>going</a:t>
            </a:r>
            <a:r>
              <a:rPr lang="en-US" sz="3600" spc="265" dirty="0">
                <a:latin typeface="Arial"/>
                <a:cs typeface="Arial"/>
              </a:rPr>
              <a:t> </a:t>
            </a:r>
            <a:r>
              <a:rPr lang="en-US" sz="3600" spc="155" dirty="0">
                <a:latin typeface="Arial"/>
                <a:cs typeface="Arial"/>
              </a:rPr>
              <a:t>to</a:t>
            </a:r>
            <a:r>
              <a:rPr lang="en-US" sz="3600" spc="265" dirty="0">
                <a:latin typeface="Arial"/>
                <a:cs typeface="Arial"/>
              </a:rPr>
              <a:t> </a:t>
            </a:r>
            <a:r>
              <a:rPr lang="en-US" sz="3600" dirty="0">
                <a:latin typeface="Arial"/>
                <a:cs typeface="Arial"/>
              </a:rPr>
              <a:t>check</a:t>
            </a:r>
            <a:r>
              <a:rPr lang="en-US" sz="3600" spc="265" dirty="0">
                <a:latin typeface="Arial"/>
                <a:cs typeface="Arial"/>
              </a:rPr>
              <a:t> </a:t>
            </a:r>
            <a:r>
              <a:rPr lang="en-US" sz="3600" dirty="0">
                <a:latin typeface="Arial"/>
                <a:cs typeface="Arial"/>
              </a:rPr>
              <a:t>in</a:t>
            </a:r>
            <a:r>
              <a:rPr lang="en-US" sz="3600" spc="265" dirty="0">
                <a:latin typeface="Arial"/>
                <a:cs typeface="Arial"/>
              </a:rPr>
              <a:t> </a:t>
            </a:r>
            <a:r>
              <a:rPr lang="en-US" sz="3600" spc="140" dirty="0">
                <a:latin typeface="Arial"/>
                <a:cs typeface="Arial"/>
              </a:rPr>
              <a:t>at </a:t>
            </a:r>
            <a:r>
              <a:rPr lang="en-US" sz="3600" spc="114" dirty="0">
                <a:latin typeface="Arial"/>
                <a:cs typeface="Arial"/>
              </a:rPr>
              <a:t>the</a:t>
            </a:r>
            <a:r>
              <a:rPr lang="en-US" sz="3600" spc="260" dirty="0">
                <a:latin typeface="Arial"/>
                <a:cs typeface="Arial"/>
              </a:rPr>
              <a:t> </a:t>
            </a:r>
            <a:r>
              <a:rPr lang="en-US" sz="3600" spc="180" dirty="0">
                <a:latin typeface="Arial"/>
                <a:cs typeface="Arial"/>
              </a:rPr>
              <a:t>front</a:t>
            </a:r>
            <a:r>
              <a:rPr lang="en-US" sz="3600" spc="260" dirty="0">
                <a:latin typeface="Arial"/>
                <a:cs typeface="Arial"/>
              </a:rPr>
              <a:t> </a:t>
            </a:r>
            <a:r>
              <a:rPr lang="en-US" sz="3600" spc="-20" dirty="0">
                <a:latin typeface="Arial"/>
                <a:cs typeface="Arial"/>
              </a:rPr>
              <a:t>desk</a:t>
            </a:r>
            <a:r>
              <a:rPr kumimoji="0" lang="en-US" sz="3600" b="1" i="0" u="none" strike="noStrike" kern="1200" cap="none" spc="85" normalizeH="0" baseline="0" noProof="0" dirty="0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.</a:t>
            </a:r>
          </a:p>
          <a:p>
            <a:pPr marL="12700" marR="467359" lvl="0" indent="0" algn="l" defTabSz="457200" rtl="0" eaLnBrk="1" fontAlgn="auto" latinLnBrk="0" hangingPunct="1">
              <a:lnSpc>
                <a:spcPct val="1076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3600" b="1" spc="85" dirty="0">
              <a:solidFill>
                <a:srgbClr val="181818"/>
              </a:solidFill>
              <a:latin typeface="Arial"/>
              <a:cs typeface="Arial"/>
            </a:endParaRPr>
          </a:p>
          <a:p>
            <a:pPr marL="12700" marR="467359" lvl="0" indent="0" algn="l" defTabSz="457200" rtl="0" eaLnBrk="1" fontAlgn="auto" latinLnBrk="0" hangingPunct="1">
              <a:lnSpc>
                <a:spcPct val="1076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spc="85" dirty="0">
                <a:solidFill>
                  <a:srgbClr val="181818"/>
                </a:solidFill>
                <a:latin typeface="Arial"/>
                <a:cs typeface="Arial"/>
              </a:rPr>
              <a:t>There will be some paperwork for my grown up to do.</a:t>
            </a:r>
            <a:endParaRPr kumimoji="0" lang="en-US" sz="36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458E6B3-C0F8-BDC3-4BA2-A9A2F8B6A466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rcRect l="13929" t="50994" r="40239" b="-1079"/>
          <a:stretch/>
        </p:blipFill>
        <p:spPr>
          <a:xfrm>
            <a:off x="9844102" y="2400301"/>
            <a:ext cx="7224273" cy="524112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1C63D3E-8015-EFAA-6563-8A125AEC26C7}"/>
              </a:ext>
            </a:extLst>
          </p:cNvPr>
          <p:cNvSpPr txBox="1"/>
          <p:nvPr/>
        </p:nvSpPr>
        <p:spPr>
          <a:xfrm>
            <a:off x="609600" y="10005916"/>
            <a:ext cx="8001000" cy="2496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ct val="107000"/>
              </a:lnSpc>
              <a:spcAft>
                <a:spcPts val="800"/>
              </a:spcAft>
            </a:pPr>
            <a:r>
              <a:rPr lang="en-US" sz="10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Raavi" panose="020B0502040204020203" pitchFamily="34" charset="0"/>
              </a:rPr>
              <a:t>© 2024 The Regents of the University of California, Davis campus. All Rights Reserved. Used with permission.</a:t>
            </a:r>
            <a:endParaRPr lang="en-US" sz="1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Raav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166800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442898" y="8877300"/>
            <a:ext cx="6872301" cy="45719"/>
          </a:xfrm>
          <a:custGeom>
            <a:avLst/>
            <a:gdLst/>
            <a:ahLst/>
            <a:cxnLst/>
            <a:rect l="l" t="t" r="r" b="b"/>
            <a:pathLst>
              <a:path w="7324725" h="38100">
                <a:moveTo>
                  <a:pt x="7324724" y="38099"/>
                </a:moveTo>
                <a:lnTo>
                  <a:pt x="0" y="38099"/>
                </a:lnTo>
                <a:lnTo>
                  <a:pt x="0" y="0"/>
                </a:lnTo>
                <a:lnTo>
                  <a:pt x="7324724" y="0"/>
                </a:lnTo>
                <a:lnTo>
                  <a:pt x="7324724" y="38099"/>
                </a:lnTo>
                <a:close/>
              </a:path>
            </a:pathLst>
          </a:custGeom>
          <a:solidFill>
            <a:srgbClr val="181818"/>
          </a:solidFill>
          <a:ln>
            <a:solidFill>
              <a:schemeClr val="accent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E242F7E3-006F-693C-1FDA-EB6E11D2F475}"/>
              </a:ext>
            </a:extLst>
          </p:cNvPr>
          <p:cNvCxnSpPr>
            <a:cxnSpLocks/>
          </p:cNvCxnSpPr>
          <p:nvPr/>
        </p:nvCxnSpPr>
        <p:spPr>
          <a:xfrm>
            <a:off x="228600" y="190500"/>
            <a:ext cx="17706975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" name="Group 17">
            <a:extLst>
              <a:ext uri="{FF2B5EF4-FFF2-40B4-BE49-F238E27FC236}">
                <a16:creationId xmlns:a16="http://schemas.microsoft.com/office/drawing/2014/main" id="{1E7DA044-9BC7-CD1B-AA36-1A47F2BB4FA4}"/>
              </a:ext>
            </a:extLst>
          </p:cNvPr>
          <p:cNvGrpSpPr/>
          <p:nvPr/>
        </p:nvGrpSpPr>
        <p:grpSpPr>
          <a:xfrm>
            <a:off x="365844" y="9034971"/>
            <a:ext cx="4419600" cy="1061529"/>
            <a:chOff x="4083" y="6176963"/>
            <a:chExt cx="3322880" cy="688133"/>
          </a:xfrm>
        </p:grpSpPr>
        <p:pic>
          <p:nvPicPr>
            <p:cNvPr id="19" name="Picture 2">
              <a:extLst>
                <a:ext uri="{FF2B5EF4-FFF2-40B4-BE49-F238E27FC236}">
                  <a16:creationId xmlns:a16="http://schemas.microsoft.com/office/drawing/2014/main" id="{799D9F72-A9F8-9BCF-844F-089DDD6E521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3853" y="6176963"/>
              <a:ext cx="2823110" cy="68813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AA73C7BF-B26F-1288-16E5-D1250005511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083" y="6176963"/>
              <a:ext cx="666943" cy="670020"/>
            </a:xfrm>
            <a:prstGeom prst="rect">
              <a:avLst/>
            </a:prstGeom>
          </p:spPr>
        </p:pic>
      </p:grp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F2E38B4-23B6-A018-DEA5-4BC39975E38E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marR="467359" indent="0">
              <a:lnSpc>
                <a:spcPct val="107600"/>
              </a:lnSpc>
              <a:spcBef>
                <a:spcPts val="100"/>
              </a:spcBef>
              <a:buNone/>
            </a:pPr>
            <a:endParaRPr lang="en-US" sz="3600" spc="125" dirty="0">
              <a:latin typeface="Arial"/>
              <a:cs typeface="Arial"/>
            </a:endParaRPr>
          </a:p>
          <a:p>
            <a:pPr marL="0" marR="467359" indent="0">
              <a:lnSpc>
                <a:spcPct val="107600"/>
              </a:lnSpc>
              <a:spcBef>
                <a:spcPts val="100"/>
              </a:spcBef>
              <a:buNone/>
            </a:pPr>
            <a:r>
              <a:rPr lang="en-US" sz="3600" spc="125" dirty="0">
                <a:latin typeface="Arial"/>
                <a:cs typeface="Arial"/>
              </a:rPr>
              <a:t>They will call my name, and someone will greet us to take me to my room.</a:t>
            </a:r>
            <a:endParaRPr lang="en-US" sz="3600" spc="120" dirty="0">
              <a:solidFill>
                <a:srgbClr val="181818"/>
              </a:solidFill>
              <a:latin typeface="Arial"/>
              <a:cs typeface="Arial"/>
            </a:endParaRPr>
          </a:p>
          <a:p>
            <a:pPr marL="0" marR="467359" indent="0">
              <a:lnSpc>
                <a:spcPct val="107600"/>
              </a:lnSpc>
              <a:spcBef>
                <a:spcPts val="100"/>
              </a:spcBef>
              <a:buNone/>
              <a:defRPr/>
            </a:pPr>
            <a:endParaRPr lang="en-US" sz="3600" spc="125" dirty="0">
              <a:solidFill>
                <a:srgbClr val="181818"/>
              </a:solidFill>
              <a:latin typeface="Arial"/>
              <a:cs typeface="Arial"/>
            </a:endParaRPr>
          </a:p>
          <a:p>
            <a:pPr marL="0" marR="467359" indent="0">
              <a:lnSpc>
                <a:spcPct val="107600"/>
              </a:lnSpc>
              <a:spcBef>
                <a:spcPts val="100"/>
              </a:spcBef>
              <a:buNone/>
              <a:defRPr/>
            </a:pPr>
            <a:r>
              <a:rPr lang="en-US" sz="3600" spc="125" dirty="0">
                <a:solidFill>
                  <a:srgbClr val="181818"/>
                </a:solidFill>
                <a:latin typeface="Arial"/>
                <a:cs typeface="Arial"/>
              </a:rPr>
              <a:t>Once I am in my room, </a:t>
            </a:r>
            <a:r>
              <a:rPr lang="en-US" sz="3600" spc="35" dirty="0">
                <a:solidFill>
                  <a:srgbClr val="181818"/>
                </a:solidFill>
                <a:latin typeface="Arial"/>
                <a:cs typeface="Arial"/>
              </a:rPr>
              <a:t>I can play with a favorite toy, read a book or talk with my grown up while I wait.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68EEE06D-576A-6E7D-E1D8-A490E1B99CA4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9272155" y="2541994"/>
            <a:ext cx="7772400" cy="52030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3">
            <a:extLst>
              <a:ext uri="{FF2B5EF4-FFF2-40B4-BE49-F238E27FC236}">
                <a16:creationId xmlns:a16="http://schemas.microsoft.com/office/drawing/2014/main" id="{648CD778-982C-1CE7-C078-410026A446DA}"/>
              </a:ext>
            </a:extLst>
          </p:cNvPr>
          <p:cNvSpPr txBox="1"/>
          <p:nvPr/>
        </p:nvSpPr>
        <p:spPr>
          <a:xfrm>
            <a:off x="609600" y="10005916"/>
            <a:ext cx="8001000" cy="2496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ct val="107000"/>
              </a:lnSpc>
              <a:spcAft>
                <a:spcPts val="800"/>
              </a:spcAft>
            </a:pPr>
            <a:r>
              <a:rPr lang="en-US" sz="10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Raavi" panose="020B0502040204020203" pitchFamily="34" charset="0"/>
              </a:rPr>
              <a:t>© 2024 The Regents of the University of California, Davis campus. All Rights Reserved. Used with permission.</a:t>
            </a:r>
            <a:endParaRPr lang="en-US" sz="1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Raav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169147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442898" y="8877300"/>
            <a:ext cx="6872301" cy="45719"/>
          </a:xfrm>
          <a:custGeom>
            <a:avLst/>
            <a:gdLst/>
            <a:ahLst/>
            <a:cxnLst/>
            <a:rect l="l" t="t" r="r" b="b"/>
            <a:pathLst>
              <a:path w="7324725" h="38100">
                <a:moveTo>
                  <a:pt x="7324724" y="38099"/>
                </a:moveTo>
                <a:lnTo>
                  <a:pt x="0" y="38099"/>
                </a:lnTo>
                <a:lnTo>
                  <a:pt x="0" y="0"/>
                </a:lnTo>
                <a:lnTo>
                  <a:pt x="7324724" y="0"/>
                </a:lnTo>
                <a:lnTo>
                  <a:pt x="7324724" y="38099"/>
                </a:lnTo>
                <a:close/>
              </a:path>
            </a:pathLst>
          </a:custGeom>
          <a:solidFill>
            <a:srgbClr val="181818"/>
          </a:solidFill>
          <a:ln>
            <a:solidFill>
              <a:schemeClr val="accent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E242F7E3-006F-693C-1FDA-EB6E11D2F475}"/>
              </a:ext>
            </a:extLst>
          </p:cNvPr>
          <p:cNvCxnSpPr>
            <a:cxnSpLocks/>
          </p:cNvCxnSpPr>
          <p:nvPr/>
        </p:nvCxnSpPr>
        <p:spPr>
          <a:xfrm>
            <a:off x="228600" y="190500"/>
            <a:ext cx="17706975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" name="Group 17">
            <a:extLst>
              <a:ext uri="{FF2B5EF4-FFF2-40B4-BE49-F238E27FC236}">
                <a16:creationId xmlns:a16="http://schemas.microsoft.com/office/drawing/2014/main" id="{1E7DA044-9BC7-CD1B-AA36-1A47F2BB4FA4}"/>
              </a:ext>
            </a:extLst>
          </p:cNvPr>
          <p:cNvGrpSpPr/>
          <p:nvPr/>
        </p:nvGrpSpPr>
        <p:grpSpPr>
          <a:xfrm>
            <a:off x="365844" y="9034971"/>
            <a:ext cx="4419600" cy="1061529"/>
            <a:chOff x="4083" y="6176963"/>
            <a:chExt cx="3322880" cy="688133"/>
          </a:xfrm>
        </p:grpSpPr>
        <p:pic>
          <p:nvPicPr>
            <p:cNvPr id="19" name="Picture 2">
              <a:extLst>
                <a:ext uri="{FF2B5EF4-FFF2-40B4-BE49-F238E27FC236}">
                  <a16:creationId xmlns:a16="http://schemas.microsoft.com/office/drawing/2014/main" id="{799D9F72-A9F8-9BCF-844F-089DDD6E521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3853" y="6176963"/>
              <a:ext cx="2823110" cy="68813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AA73C7BF-B26F-1288-16E5-D1250005511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083" y="6176963"/>
              <a:ext cx="666943" cy="670020"/>
            </a:xfrm>
            <a:prstGeom prst="rect">
              <a:avLst/>
            </a:prstGeom>
          </p:spPr>
        </p:pic>
      </p:grp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F2E38B4-23B6-A018-DEA5-4BC39975E38E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marR="467359" indent="0">
              <a:lnSpc>
                <a:spcPct val="107600"/>
              </a:lnSpc>
              <a:spcBef>
                <a:spcPts val="100"/>
              </a:spcBef>
              <a:buNone/>
            </a:pPr>
            <a:endParaRPr lang="en-US" sz="3600" spc="120" dirty="0">
              <a:solidFill>
                <a:srgbClr val="181818"/>
              </a:solidFill>
              <a:latin typeface="Arial"/>
              <a:cs typeface="Arial"/>
            </a:endParaRPr>
          </a:p>
          <a:p>
            <a:pPr marL="0" marR="467359" indent="0">
              <a:lnSpc>
                <a:spcPct val="107600"/>
              </a:lnSpc>
              <a:spcBef>
                <a:spcPts val="100"/>
              </a:spcBef>
              <a:buNone/>
            </a:pPr>
            <a:r>
              <a:rPr lang="en-US" sz="3600" spc="120" dirty="0">
                <a:solidFill>
                  <a:srgbClr val="181818"/>
                </a:solidFill>
                <a:latin typeface="Arial"/>
                <a:cs typeface="Arial"/>
              </a:rPr>
              <a:t>An EEG will not hurt.</a:t>
            </a:r>
          </a:p>
          <a:p>
            <a:pPr marL="12700" marR="467359">
              <a:lnSpc>
                <a:spcPct val="107600"/>
              </a:lnSpc>
              <a:spcBef>
                <a:spcPts val="100"/>
              </a:spcBef>
            </a:pPr>
            <a:endParaRPr lang="en-US" sz="3600" spc="120" dirty="0">
              <a:solidFill>
                <a:srgbClr val="181818"/>
              </a:solidFill>
              <a:latin typeface="Arial"/>
              <a:cs typeface="Arial"/>
            </a:endParaRPr>
          </a:p>
          <a:p>
            <a:pPr marL="0" marR="467359" indent="0">
              <a:lnSpc>
                <a:spcPct val="107600"/>
              </a:lnSpc>
              <a:spcBef>
                <a:spcPts val="100"/>
              </a:spcBef>
              <a:buNone/>
            </a:pPr>
            <a:r>
              <a:rPr lang="en-US" sz="3600" spc="120" dirty="0">
                <a:solidFill>
                  <a:srgbClr val="181818"/>
                </a:solidFill>
                <a:latin typeface="Arial"/>
                <a:cs typeface="Arial"/>
              </a:rPr>
              <a:t>But I will need to hold still like a statue while they place the electrodes on my head.</a:t>
            </a:r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6C33D701-CCB6-6699-334F-30D6B5D19E2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961" r="20277"/>
          <a:stretch/>
        </p:blipFill>
        <p:spPr bwMode="auto">
          <a:xfrm>
            <a:off x="9280485" y="2890247"/>
            <a:ext cx="7773803" cy="45065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C22B484-8523-CBCB-53DF-E3B23A7A8CB5}"/>
              </a:ext>
            </a:extLst>
          </p:cNvPr>
          <p:cNvSpPr txBox="1"/>
          <p:nvPr/>
        </p:nvSpPr>
        <p:spPr>
          <a:xfrm>
            <a:off x="609600" y="10005916"/>
            <a:ext cx="8001000" cy="2496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ct val="107000"/>
              </a:lnSpc>
              <a:spcAft>
                <a:spcPts val="800"/>
              </a:spcAft>
            </a:pPr>
            <a:r>
              <a:rPr lang="en-US" sz="10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Raavi" panose="020B0502040204020203" pitchFamily="34" charset="0"/>
              </a:rPr>
              <a:t>© 2024 The Regents of the University of California, Davis campus. All Rights Reserved. Used with permission.</a:t>
            </a:r>
            <a:endParaRPr lang="en-US" sz="1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Raav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2925444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3"/>
    </p:ext>
  </p:extLs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442898" y="8877300"/>
            <a:ext cx="6872301" cy="45719"/>
          </a:xfrm>
          <a:custGeom>
            <a:avLst/>
            <a:gdLst/>
            <a:ahLst/>
            <a:cxnLst/>
            <a:rect l="l" t="t" r="r" b="b"/>
            <a:pathLst>
              <a:path w="7324725" h="38100">
                <a:moveTo>
                  <a:pt x="7324724" y="38099"/>
                </a:moveTo>
                <a:lnTo>
                  <a:pt x="0" y="38099"/>
                </a:lnTo>
                <a:lnTo>
                  <a:pt x="0" y="0"/>
                </a:lnTo>
                <a:lnTo>
                  <a:pt x="7324724" y="0"/>
                </a:lnTo>
                <a:lnTo>
                  <a:pt x="7324724" y="38099"/>
                </a:lnTo>
                <a:close/>
              </a:path>
            </a:pathLst>
          </a:custGeom>
          <a:solidFill>
            <a:srgbClr val="181818"/>
          </a:solidFill>
          <a:ln>
            <a:solidFill>
              <a:schemeClr val="accent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E242F7E3-006F-693C-1FDA-EB6E11D2F475}"/>
              </a:ext>
            </a:extLst>
          </p:cNvPr>
          <p:cNvCxnSpPr>
            <a:cxnSpLocks/>
          </p:cNvCxnSpPr>
          <p:nvPr/>
        </p:nvCxnSpPr>
        <p:spPr>
          <a:xfrm>
            <a:off x="228600" y="190500"/>
            <a:ext cx="17706975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" name="Group 17">
            <a:extLst>
              <a:ext uri="{FF2B5EF4-FFF2-40B4-BE49-F238E27FC236}">
                <a16:creationId xmlns:a16="http://schemas.microsoft.com/office/drawing/2014/main" id="{1E7DA044-9BC7-CD1B-AA36-1A47F2BB4FA4}"/>
              </a:ext>
            </a:extLst>
          </p:cNvPr>
          <p:cNvGrpSpPr/>
          <p:nvPr/>
        </p:nvGrpSpPr>
        <p:grpSpPr>
          <a:xfrm>
            <a:off x="365844" y="9034971"/>
            <a:ext cx="4419600" cy="1061529"/>
            <a:chOff x="4083" y="6176963"/>
            <a:chExt cx="3322880" cy="688133"/>
          </a:xfrm>
        </p:grpSpPr>
        <p:pic>
          <p:nvPicPr>
            <p:cNvPr id="19" name="Picture 2">
              <a:extLst>
                <a:ext uri="{FF2B5EF4-FFF2-40B4-BE49-F238E27FC236}">
                  <a16:creationId xmlns:a16="http://schemas.microsoft.com/office/drawing/2014/main" id="{799D9F72-A9F8-9BCF-844F-089DDD6E521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3853" y="6176963"/>
              <a:ext cx="2823110" cy="68813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AA73C7BF-B26F-1288-16E5-D1250005511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4083" y="6176963"/>
              <a:ext cx="666943" cy="670020"/>
            </a:xfrm>
            <a:prstGeom prst="rect">
              <a:avLst/>
            </a:prstGeom>
          </p:spPr>
        </p:pic>
      </p:grp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F2E38B4-23B6-A018-DEA5-4BC39975E38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14400" y="2738438"/>
            <a:ext cx="8229600" cy="6527007"/>
          </a:xfrm>
        </p:spPr>
        <p:txBody>
          <a:bodyPr>
            <a:normAutofit/>
          </a:bodyPr>
          <a:lstStyle/>
          <a:p>
            <a:pPr marL="0" marR="467359" indent="0">
              <a:lnSpc>
                <a:spcPct val="107600"/>
              </a:lnSpc>
              <a:spcBef>
                <a:spcPts val="100"/>
              </a:spcBef>
              <a:buNone/>
              <a:defRPr/>
            </a:pPr>
            <a:endParaRPr lang="en-US" sz="3600" spc="125" dirty="0">
              <a:solidFill>
                <a:srgbClr val="181818"/>
              </a:solidFill>
              <a:latin typeface="Arial"/>
              <a:cs typeface="Arial"/>
            </a:endParaRPr>
          </a:p>
          <a:p>
            <a:pPr marL="0" marR="467359" indent="0">
              <a:lnSpc>
                <a:spcPct val="107600"/>
              </a:lnSpc>
              <a:spcBef>
                <a:spcPts val="100"/>
              </a:spcBef>
              <a:buNone/>
              <a:defRPr/>
            </a:pPr>
            <a:endParaRPr lang="en-US" sz="3600" spc="125" dirty="0">
              <a:solidFill>
                <a:srgbClr val="181818"/>
              </a:solidFill>
              <a:latin typeface="Arial"/>
              <a:cs typeface="Arial"/>
            </a:endParaRPr>
          </a:p>
          <a:p>
            <a:pPr marL="12700" marR="467359" lvl="0" indent="0" algn="l" defTabSz="457200" rtl="0" eaLnBrk="1" fontAlgn="auto" latinLnBrk="0" hangingPunct="1">
              <a:lnSpc>
                <a:spcPct val="1076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spc="125" dirty="0">
                <a:solidFill>
                  <a:srgbClr val="181818"/>
                </a:solidFill>
                <a:latin typeface="Arial"/>
                <a:cs typeface="Arial"/>
              </a:rPr>
              <a:t>When my tech arrives, they will begin to get me ready for my EEG.</a:t>
            </a:r>
          </a:p>
          <a:p>
            <a:pPr marL="12700" marR="467359" lvl="0" indent="0" algn="l" defTabSz="457200" rtl="0" eaLnBrk="1" fontAlgn="auto" latinLnBrk="0" hangingPunct="1">
              <a:lnSpc>
                <a:spcPct val="1076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i="0" u="none" strike="noStrike" kern="1200" cap="none" spc="125" normalizeH="0" baseline="0" noProof="0" dirty="0">
              <a:ln>
                <a:noFill/>
              </a:ln>
              <a:solidFill>
                <a:srgbClr val="181818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2700" marR="467359" indent="0" defTabSz="457200">
              <a:lnSpc>
                <a:spcPct val="107600"/>
              </a:lnSpc>
              <a:spcBef>
                <a:spcPts val="100"/>
              </a:spcBef>
              <a:buNone/>
              <a:defRPr/>
            </a:pPr>
            <a:r>
              <a:rPr lang="en-US" sz="36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They will measure my head</a:t>
            </a:r>
            <a:r>
              <a:rPr lang="en-US" sz="36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68EEE06D-576A-6E7D-E1D8-A490E1B99CA4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9272155" y="2541994"/>
            <a:ext cx="7772400" cy="52030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3">
            <a:extLst>
              <a:ext uri="{FF2B5EF4-FFF2-40B4-BE49-F238E27FC236}">
                <a16:creationId xmlns:a16="http://schemas.microsoft.com/office/drawing/2014/main" id="{83590179-2940-DC90-52EB-C666C055D4EC}"/>
              </a:ext>
            </a:extLst>
          </p:cNvPr>
          <p:cNvSpPr txBox="1"/>
          <p:nvPr/>
        </p:nvSpPr>
        <p:spPr>
          <a:xfrm>
            <a:off x="609600" y="10005916"/>
            <a:ext cx="8001000" cy="2496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ct val="107000"/>
              </a:lnSpc>
              <a:spcAft>
                <a:spcPts val="800"/>
              </a:spcAft>
            </a:pPr>
            <a:r>
              <a:rPr lang="en-US" sz="10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Raavi" panose="020B0502040204020203" pitchFamily="34" charset="0"/>
              </a:rPr>
              <a:t>© 2024 The Regents of the University of California, Davis campus. All Rights Reserved. Used with permission.</a:t>
            </a:r>
            <a:endParaRPr lang="en-US" sz="1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Raav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88393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6950BFC3-D8DA-4A85-94F7-54DA5524770B}">
      <p188:commentRel xmlns:p188="http://schemas.microsoft.com/office/powerpoint/2018/8/main" r:id="rId4"/>
    </p:ext>
  </p:extLst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 Them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0.xml><?xml version="1.0" encoding="utf-8"?>
<a:themeOverride xmlns:a="http://schemas.openxmlformats.org/drawingml/2006/main">
  <a:clrScheme name="Office Them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1.xml><?xml version="1.0" encoding="utf-8"?>
<a:themeOverride xmlns:a="http://schemas.openxmlformats.org/drawingml/2006/main">
  <a:clrScheme name="Office Them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2.xml><?xml version="1.0" encoding="utf-8"?>
<a:themeOverride xmlns:a="http://schemas.openxmlformats.org/drawingml/2006/main">
  <a:clrScheme name="Office Them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3.xml><?xml version="1.0" encoding="utf-8"?>
<a:themeOverride xmlns:a="http://schemas.openxmlformats.org/drawingml/2006/main">
  <a:clrScheme name="Office Them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4.xml><?xml version="1.0" encoding="utf-8"?>
<a:themeOverride xmlns:a="http://schemas.openxmlformats.org/drawingml/2006/main">
  <a:clrScheme name="Office Them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5.xml><?xml version="1.0" encoding="utf-8"?>
<a:themeOverride xmlns:a="http://schemas.openxmlformats.org/drawingml/2006/main">
  <a:clrScheme name="Office Them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6.xml><?xml version="1.0" encoding="utf-8"?>
<a:themeOverride xmlns:a="http://schemas.openxmlformats.org/drawingml/2006/main">
  <a:clrScheme name="Office Them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.xml><?xml version="1.0" encoding="utf-8"?>
<a:themeOverride xmlns:a="http://schemas.openxmlformats.org/drawingml/2006/main">
  <a:clrScheme name="Office Them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3.xml><?xml version="1.0" encoding="utf-8"?>
<a:themeOverride xmlns:a="http://schemas.openxmlformats.org/drawingml/2006/main">
  <a:clrScheme name="Office Them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4.xml><?xml version="1.0" encoding="utf-8"?>
<a:themeOverride xmlns:a="http://schemas.openxmlformats.org/drawingml/2006/main">
  <a:clrScheme name="Office Them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5.xml><?xml version="1.0" encoding="utf-8"?>
<a:themeOverride xmlns:a="http://schemas.openxmlformats.org/drawingml/2006/main">
  <a:clrScheme name="Office Them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6.xml><?xml version="1.0" encoding="utf-8"?>
<a:themeOverride xmlns:a="http://schemas.openxmlformats.org/drawingml/2006/main">
  <a:clrScheme name="Office Them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7.xml><?xml version="1.0" encoding="utf-8"?>
<a:themeOverride xmlns:a="http://schemas.openxmlformats.org/drawingml/2006/main">
  <a:clrScheme name="Office Them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8.xml><?xml version="1.0" encoding="utf-8"?>
<a:themeOverride xmlns:a="http://schemas.openxmlformats.org/drawingml/2006/main">
  <a:clrScheme name="Office Them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9.xml><?xml version="1.0" encoding="utf-8"?>
<a:themeOverride xmlns:a="http://schemas.openxmlformats.org/drawingml/2006/main">
  <a:clrScheme name="Office Them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b8ddb1a8-feab-41e2-8649-05c0b1fa7263">
      <Terms xmlns="http://schemas.microsoft.com/office/infopath/2007/PartnerControls"/>
    </lcf76f155ced4ddcb4097134ff3c332f>
    <TaxCatchAll xmlns="ecd75a84-ede7-4a1d-8bb0-1b451a6f1f4a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45969B7133FE643B5974A8E7ABADA7D" ma:contentTypeVersion="15" ma:contentTypeDescription="Create a new document." ma:contentTypeScope="" ma:versionID="61598197ad8db710245cb215ef8719e2">
  <xsd:schema xmlns:xsd="http://www.w3.org/2001/XMLSchema" xmlns:xs="http://www.w3.org/2001/XMLSchema" xmlns:p="http://schemas.microsoft.com/office/2006/metadata/properties" xmlns:ns2="b8ddb1a8-feab-41e2-8649-05c0b1fa7263" xmlns:ns3="ecd75a84-ede7-4a1d-8bb0-1b451a6f1f4a" xmlns:ns4="21e85bab-b6c4-42a1-810a-4a4e674ffb04" targetNamespace="http://schemas.microsoft.com/office/2006/metadata/properties" ma:root="true" ma:fieldsID="ff68293e0a33101763f4396d6e0eddc6" ns2:_="" ns3:_="" ns4:_="">
    <xsd:import namespace="b8ddb1a8-feab-41e2-8649-05c0b1fa7263"/>
    <xsd:import namespace="ecd75a84-ede7-4a1d-8bb0-1b451a6f1f4a"/>
    <xsd:import namespace="21e85bab-b6c4-42a1-810a-4a4e674ffb0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4:SharedWithUsers" minOccurs="0"/>
                <xsd:element ref="ns4:SharedWithDetails" minOccurs="0"/>
                <xsd:element ref="ns2:MediaServiceDateTaken" minOccurs="0"/>
                <xsd:element ref="ns2:MediaLengthInSeconds" minOccurs="0"/>
                <xsd:element ref="ns2:MediaServiceOCR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8ddb1a8-feab-41e2-8649-05c0b1fa726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Image Tags" ma:readOnly="false" ma:fieldId="{5cf76f15-5ced-4ddc-b409-7134ff3c332f}" ma:taxonomyMulti="true" ma:sspId="919ba80e-4ed7-42b5-a1d2-490ece9b849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2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cd75a84-ede7-4a1d-8bb0-1b451a6f1f4a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995f0426-cf4a-4a00-a84e-42935a1f4069}" ma:internalName="TaxCatchAll" ma:showField="CatchAllData" ma:web="ecd75a84-ede7-4a1d-8bb0-1b451a6f1f4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1e85bab-b6c4-42a1-810a-4a4e674ffb04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33F9933F-5E84-4277-B0CA-AAF0A49DB472}">
  <ds:schemaRefs>
    <ds:schemaRef ds:uri="http://purl.org/dc/terms/"/>
    <ds:schemaRef ds:uri="ecd75a84-ede7-4a1d-8bb0-1b451a6f1f4a"/>
    <ds:schemaRef ds:uri="http://schemas.microsoft.com/office/2006/documentManagement/types"/>
    <ds:schemaRef ds:uri="b8ddb1a8-feab-41e2-8649-05c0b1fa7263"/>
    <ds:schemaRef ds:uri="21e85bab-b6c4-42a1-810a-4a4e674ffb04"/>
    <ds:schemaRef ds:uri="http://purl.org/dc/elements/1.1/"/>
    <ds:schemaRef ds:uri="http://purl.org/dc/dcmitype/"/>
    <ds:schemaRef ds:uri="http://schemas.microsoft.com/office/infopath/2007/PartnerControls"/>
    <ds:schemaRef ds:uri="http://schemas.openxmlformats.org/package/2006/metadata/core-properties"/>
    <ds:schemaRef ds:uri="http://schemas.microsoft.com/office/2006/metadata/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A8F90474-F611-47B4-9BDA-AA189F14DB96}"/>
</file>

<file path=customXml/itemProps3.xml><?xml version="1.0" encoding="utf-8"?>
<ds:datastoreItem xmlns:ds="http://schemas.openxmlformats.org/officeDocument/2006/customXml" ds:itemID="{7D4F74A8-7136-4F28-83F2-FEEE5AC82F6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11382</TotalTime>
  <Words>1127</Words>
  <Application>Microsoft Office PowerPoint</Application>
  <PresentationFormat>Custom</PresentationFormat>
  <Paragraphs>123</Paragraphs>
  <Slides>19</Slides>
  <Notes>19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4" baseType="lpstr">
      <vt:lpstr>Aptos</vt:lpstr>
      <vt:lpstr>Arial</vt:lpstr>
      <vt:lpstr>Calibri</vt:lpstr>
      <vt:lpstr>Calibri Light</vt:lpstr>
      <vt:lpstr>Office Theme</vt:lpstr>
      <vt:lpstr>Having an EEG</vt:lpstr>
      <vt:lpstr>A note to caregivers: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Blood Draw Social Story_Final</dc:title>
  <dc:creator>autismfriendly</dc:creator>
  <cp:keywords>DAFqOiTsPkU,BAFKRepFJcY</cp:keywords>
  <cp:lastModifiedBy>Julia Sherman</cp:lastModifiedBy>
  <cp:revision>15</cp:revision>
  <cp:lastPrinted>2024-08-29T21:10:39Z</cp:lastPrinted>
  <dcterms:created xsi:type="dcterms:W3CDTF">2023-10-20T16:43:52Z</dcterms:created>
  <dcterms:modified xsi:type="dcterms:W3CDTF">2025-04-23T17:56:58Z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2023-08-09T00:00:00Z</vt:filetime>
  </property>
  <property fmtid="{D5CDD505-2E9C-101B-9397-08002B2CF9AE}" pid="3" name="Creator">
    <vt:lpwstr>Canva</vt:lpwstr>
  </property>
  <property fmtid="{D5CDD505-2E9C-101B-9397-08002B2CF9AE}" pid="4" name="LastSaved">
    <vt:filetime>2023-10-20T00:00:00Z</vt:filetime>
  </property>
  <property fmtid="{D5CDD505-2E9C-101B-9397-08002B2CF9AE}" pid="5" name="Producer">
    <vt:lpwstr>Canva</vt:lpwstr>
  </property>
  <property fmtid="{D5CDD505-2E9C-101B-9397-08002B2CF9AE}" pid="6" name="ContentTypeId">
    <vt:lpwstr>0x010100645969B7133FE643B5974A8E7ABADA7D</vt:lpwstr>
  </property>
  <property fmtid="{D5CDD505-2E9C-101B-9397-08002B2CF9AE}" pid="7" name="MediaServiceImageTags">
    <vt:lpwstr/>
  </property>
</Properties>
</file>