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2" r:id="rId4"/>
  </p:sldMasterIdLst>
  <p:notesMasterIdLst>
    <p:notesMasterId r:id="rId32"/>
  </p:notesMasterIdLst>
  <p:sldIdLst>
    <p:sldId id="277" r:id="rId5"/>
    <p:sldId id="257" r:id="rId6"/>
    <p:sldId id="258" r:id="rId7"/>
    <p:sldId id="306" r:id="rId8"/>
    <p:sldId id="307" r:id="rId9"/>
    <p:sldId id="309" r:id="rId10"/>
    <p:sldId id="308" r:id="rId11"/>
    <p:sldId id="310" r:id="rId12"/>
    <p:sldId id="325" r:id="rId13"/>
    <p:sldId id="326" r:id="rId14"/>
    <p:sldId id="311" r:id="rId15"/>
    <p:sldId id="312" r:id="rId16"/>
    <p:sldId id="313" r:id="rId17"/>
    <p:sldId id="316" r:id="rId18"/>
    <p:sldId id="315" r:id="rId19"/>
    <p:sldId id="314" r:id="rId20"/>
    <p:sldId id="317" r:id="rId21"/>
    <p:sldId id="318" r:id="rId22"/>
    <p:sldId id="324" r:id="rId23"/>
    <p:sldId id="319" r:id="rId24"/>
    <p:sldId id="320" r:id="rId25"/>
    <p:sldId id="321" r:id="rId26"/>
    <p:sldId id="327" r:id="rId27"/>
    <p:sldId id="328" r:id="rId28"/>
    <p:sldId id="329" r:id="rId29"/>
    <p:sldId id="323" r:id="rId30"/>
    <p:sldId id="322" r:id="rId31"/>
  </p:sldIdLst>
  <p:sldSz cx="18288000" cy="10287000"/>
  <p:notesSz cx="18288000" cy="10287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F3E1C2B-5A25-B4CA-B08D-3F9BF9BDC881}" name="Ginger E Rounds" initials="GR" userId="S::gerounds@ucdavis.edu::eae67b8a-f55f-408c-b03c-ecd5d555f14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DEC352-C70D-48C5-AC0C-AFFACD33C08F}" v="27" dt="2025-04-23T18:00:16.982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74" y="11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eronica Nicole Tuss" userId="8cfaa3c9-f75b-4639-9aeb-c9dd14300032" providerId="ADAL" clId="{928A9C6C-BB32-4348-99DB-C6D5D60A0C70}"/>
    <pc:docChg chg="addSld delSld modSld">
      <pc:chgData name="Veronica Nicole Tuss" userId="8cfaa3c9-f75b-4639-9aeb-c9dd14300032" providerId="ADAL" clId="{928A9C6C-BB32-4348-99DB-C6D5D60A0C70}" dt="2024-07-29T23:31:23.922" v="55" actId="1035"/>
      <pc:docMkLst>
        <pc:docMk/>
      </pc:docMkLst>
      <pc:sldChg chg="modSp mod">
        <pc:chgData name="Veronica Nicole Tuss" userId="8cfaa3c9-f75b-4639-9aeb-c9dd14300032" providerId="ADAL" clId="{928A9C6C-BB32-4348-99DB-C6D5D60A0C70}" dt="2024-07-29T23:31:23.922" v="55" actId="1035"/>
        <pc:sldMkLst>
          <pc:docMk/>
          <pc:sldMk cId="0" sldId="257"/>
        </pc:sldMkLst>
      </pc:sldChg>
      <pc:sldChg chg="modSp mod">
        <pc:chgData name="Veronica Nicole Tuss" userId="8cfaa3c9-f75b-4639-9aeb-c9dd14300032" providerId="ADAL" clId="{928A9C6C-BB32-4348-99DB-C6D5D60A0C70}" dt="2024-07-29T22:40:35.555" v="39" actId="20577"/>
        <pc:sldMkLst>
          <pc:docMk/>
          <pc:sldMk cId="0" sldId="258"/>
        </pc:sldMkLst>
      </pc:sldChg>
      <pc:sldChg chg="modSp mod">
        <pc:chgData name="Veronica Nicole Tuss" userId="8cfaa3c9-f75b-4639-9aeb-c9dd14300032" providerId="ADAL" clId="{928A9C6C-BB32-4348-99DB-C6D5D60A0C70}" dt="2024-07-29T23:29:26.194" v="45" actId="1037"/>
        <pc:sldMkLst>
          <pc:docMk/>
          <pc:sldMk cId="693840753" sldId="277"/>
        </pc:sldMkLst>
      </pc:sldChg>
      <pc:sldChg chg="modSp mod">
        <pc:chgData name="Veronica Nicole Tuss" userId="8cfaa3c9-f75b-4639-9aeb-c9dd14300032" providerId="ADAL" clId="{928A9C6C-BB32-4348-99DB-C6D5D60A0C70}" dt="2024-07-29T23:30:33.130" v="46" actId="1076"/>
        <pc:sldMkLst>
          <pc:docMk/>
          <pc:sldMk cId="3273471455" sldId="278"/>
        </pc:sldMkLst>
      </pc:sldChg>
      <pc:sldChg chg="modSp mod">
        <pc:chgData name="Veronica Nicole Tuss" userId="8cfaa3c9-f75b-4639-9aeb-c9dd14300032" providerId="ADAL" clId="{928A9C6C-BB32-4348-99DB-C6D5D60A0C70}" dt="2024-07-29T22:34:52.478" v="9" actId="1076"/>
        <pc:sldMkLst>
          <pc:docMk/>
          <pc:sldMk cId="3487762996" sldId="281"/>
        </pc:sldMkLst>
      </pc:sldChg>
      <pc:sldChg chg="del">
        <pc:chgData name="Veronica Nicole Tuss" userId="8cfaa3c9-f75b-4639-9aeb-c9dd14300032" providerId="ADAL" clId="{928A9C6C-BB32-4348-99DB-C6D5D60A0C70}" dt="2024-07-29T22:35:29.880" v="10" actId="47"/>
        <pc:sldMkLst>
          <pc:docMk/>
          <pc:sldMk cId="2690963389" sldId="282"/>
        </pc:sldMkLst>
      </pc:sldChg>
      <pc:sldChg chg="modSp mod">
        <pc:chgData name="Veronica Nicole Tuss" userId="8cfaa3c9-f75b-4639-9aeb-c9dd14300032" providerId="ADAL" clId="{928A9C6C-BB32-4348-99DB-C6D5D60A0C70}" dt="2024-07-29T21:54:58.652" v="0" actId="1076"/>
        <pc:sldMkLst>
          <pc:docMk/>
          <pc:sldMk cId="3250860413" sldId="289"/>
        </pc:sldMkLst>
      </pc:sldChg>
      <pc:sldChg chg="del">
        <pc:chgData name="Veronica Nicole Tuss" userId="8cfaa3c9-f75b-4639-9aeb-c9dd14300032" providerId="ADAL" clId="{928A9C6C-BB32-4348-99DB-C6D5D60A0C70}" dt="2024-07-29T21:55:03.374" v="1" actId="47"/>
        <pc:sldMkLst>
          <pc:docMk/>
          <pc:sldMk cId="2576326418" sldId="297"/>
        </pc:sldMkLst>
      </pc:sldChg>
      <pc:sldChg chg="del">
        <pc:chgData name="Veronica Nicole Tuss" userId="8cfaa3c9-f75b-4639-9aeb-c9dd14300032" providerId="ADAL" clId="{928A9C6C-BB32-4348-99DB-C6D5D60A0C70}" dt="2024-07-29T22:36:07.183" v="11" actId="47"/>
        <pc:sldMkLst>
          <pc:docMk/>
          <pc:sldMk cId="118561022" sldId="300"/>
        </pc:sldMkLst>
      </pc:sldChg>
      <pc:sldChg chg="del">
        <pc:chgData name="Veronica Nicole Tuss" userId="8cfaa3c9-f75b-4639-9aeb-c9dd14300032" providerId="ADAL" clId="{928A9C6C-BB32-4348-99DB-C6D5D60A0C70}" dt="2024-07-29T22:02:20.867" v="2" actId="47"/>
        <pc:sldMkLst>
          <pc:docMk/>
          <pc:sldMk cId="3133475553" sldId="302"/>
        </pc:sldMkLst>
      </pc:sldChg>
      <pc:sldChg chg="modSp mod">
        <pc:chgData name="Veronica Nicole Tuss" userId="8cfaa3c9-f75b-4639-9aeb-c9dd14300032" providerId="ADAL" clId="{928A9C6C-BB32-4348-99DB-C6D5D60A0C70}" dt="2024-07-29T22:02:25.651" v="4" actId="20577"/>
        <pc:sldMkLst>
          <pc:docMk/>
          <pc:sldMk cId="232068825" sldId="303"/>
        </pc:sldMkLst>
      </pc:sldChg>
      <pc:sldChg chg="modSp mod">
        <pc:chgData name="Veronica Nicole Tuss" userId="8cfaa3c9-f75b-4639-9aeb-c9dd14300032" providerId="ADAL" clId="{928A9C6C-BB32-4348-99DB-C6D5D60A0C70}" dt="2024-07-29T22:38:48.273" v="27" actId="20577"/>
        <pc:sldMkLst>
          <pc:docMk/>
          <pc:sldMk cId="3435306755" sldId="304"/>
        </pc:sldMkLst>
      </pc:sldChg>
      <pc:sldChg chg="modSp add mod">
        <pc:chgData name="Veronica Nicole Tuss" userId="8cfaa3c9-f75b-4639-9aeb-c9dd14300032" providerId="ADAL" clId="{928A9C6C-BB32-4348-99DB-C6D5D60A0C70}" dt="2024-07-29T22:36:45.364" v="25" actId="20577"/>
        <pc:sldMkLst>
          <pc:docMk/>
          <pc:sldMk cId="903911966" sldId="305"/>
        </pc:sldMkLst>
      </pc:sldChg>
    </pc:docChg>
  </pc:docChgLst>
  <pc:docChgLst>
    <pc:chgData name="Nicole D Narag" userId="S::nnarag@ucdavis.edu::60abb92f-ff62-4ac5-ace1-ca4333ac33b7" providerId="AD" clId="Web-{5445C336-F838-5EB9-D17A-2CA37B5B86EE}"/>
    <pc:docChg chg="modSld">
      <pc:chgData name="Nicole D Narag" userId="S::nnarag@ucdavis.edu::60abb92f-ff62-4ac5-ace1-ca4333ac33b7" providerId="AD" clId="Web-{5445C336-F838-5EB9-D17A-2CA37B5B86EE}" dt="2024-08-21T22:43:08.085" v="82"/>
      <pc:docMkLst>
        <pc:docMk/>
      </pc:docMkLst>
      <pc:sldChg chg="modSp">
        <pc:chgData name="Nicole D Narag" userId="S::nnarag@ucdavis.edu::60abb92f-ff62-4ac5-ace1-ca4333ac33b7" providerId="AD" clId="Web-{5445C336-F838-5EB9-D17A-2CA37B5B86EE}" dt="2024-08-21T22:33:03.094" v="36" actId="20577"/>
        <pc:sldMkLst>
          <pc:docMk/>
          <pc:sldMk cId="0" sldId="257"/>
        </pc:sldMkLst>
      </pc:sldChg>
      <pc:sldChg chg="modSp">
        <pc:chgData name="Nicole D Narag" userId="S::nnarag@ucdavis.edu::60abb92f-ff62-4ac5-ace1-ca4333ac33b7" providerId="AD" clId="Web-{5445C336-F838-5EB9-D17A-2CA37B5B86EE}" dt="2024-08-21T22:33:41.064" v="42" actId="20577"/>
        <pc:sldMkLst>
          <pc:docMk/>
          <pc:sldMk cId="0" sldId="258"/>
        </pc:sldMkLst>
      </pc:sldChg>
      <pc:sldChg chg="modSp">
        <pc:chgData name="Nicole D Narag" userId="S::nnarag@ucdavis.edu::60abb92f-ff62-4ac5-ace1-ca4333ac33b7" providerId="AD" clId="Web-{5445C336-F838-5EB9-D17A-2CA37B5B86EE}" dt="2024-08-21T22:34:07.158" v="48" actId="20577"/>
        <pc:sldMkLst>
          <pc:docMk/>
          <pc:sldMk cId="182392891" sldId="306"/>
        </pc:sldMkLst>
      </pc:sldChg>
      <pc:sldChg chg="addSp delSp modSp">
        <pc:chgData name="Nicole D Narag" userId="S::nnarag@ucdavis.edu::60abb92f-ff62-4ac5-ace1-ca4333ac33b7" providerId="AD" clId="Web-{5445C336-F838-5EB9-D17A-2CA37B5B86EE}" dt="2024-08-21T22:43:08.085" v="82"/>
        <pc:sldMkLst>
          <pc:docMk/>
          <pc:sldMk cId="3261032486" sldId="312"/>
        </pc:sldMkLst>
      </pc:sldChg>
      <pc:sldChg chg="modSp">
        <pc:chgData name="Nicole D Narag" userId="S::nnarag@ucdavis.edu::60abb92f-ff62-4ac5-ace1-ca4333ac33b7" providerId="AD" clId="Web-{5445C336-F838-5EB9-D17A-2CA37B5B86EE}" dt="2024-08-21T22:40:34.267" v="77" actId="20577"/>
        <pc:sldMkLst>
          <pc:docMk/>
          <pc:sldMk cId="976507047" sldId="315"/>
        </pc:sldMkLst>
      </pc:sldChg>
      <pc:sldChg chg="modSp">
        <pc:chgData name="Nicole D Narag" userId="S::nnarag@ucdavis.edu::60abb92f-ff62-4ac5-ace1-ca4333ac33b7" providerId="AD" clId="Web-{5445C336-F838-5EB9-D17A-2CA37B5B86EE}" dt="2024-08-21T22:39:25.670" v="65" actId="20577"/>
        <pc:sldMkLst>
          <pc:docMk/>
          <pc:sldMk cId="2286336472" sldId="316"/>
        </pc:sldMkLst>
      </pc:sldChg>
      <pc:sldChg chg="modSp">
        <pc:chgData name="Nicole D Narag" userId="S::nnarag@ucdavis.edu::60abb92f-ff62-4ac5-ace1-ca4333ac33b7" providerId="AD" clId="Web-{5445C336-F838-5EB9-D17A-2CA37B5B86EE}" dt="2024-08-21T22:42:14.411" v="79"/>
        <pc:sldMkLst>
          <pc:docMk/>
          <pc:sldMk cId="650472319" sldId="319"/>
        </pc:sldMkLst>
      </pc:sldChg>
      <pc:sldChg chg="modSp">
        <pc:chgData name="Nicole D Narag" userId="S::nnarag@ucdavis.edu::60abb92f-ff62-4ac5-ace1-ca4333ac33b7" providerId="AD" clId="Web-{5445C336-F838-5EB9-D17A-2CA37B5B86EE}" dt="2024-08-21T22:35:05.442" v="51" actId="1076"/>
        <pc:sldMkLst>
          <pc:docMk/>
          <pc:sldMk cId="136935693" sldId="326"/>
        </pc:sldMkLst>
      </pc:sldChg>
    </pc:docChg>
  </pc:docChgLst>
  <pc:docChgLst>
    <pc:chgData name="Veronica Nicole Tuss" userId="8cfaa3c9-f75b-4639-9aeb-c9dd14300032" providerId="ADAL" clId="{9E85660A-8C6B-4FBF-AEDB-1250E85AD6C5}"/>
    <pc:docChg chg="undo custSel addSld delSld modSld sldOrd">
      <pc:chgData name="Veronica Nicole Tuss" userId="8cfaa3c9-f75b-4639-9aeb-c9dd14300032" providerId="ADAL" clId="{9E85660A-8C6B-4FBF-AEDB-1250E85AD6C5}" dt="2024-08-29T16:35:30.073" v="1501" actId="13926"/>
      <pc:docMkLst>
        <pc:docMk/>
      </pc:docMkLst>
      <pc:sldChg chg="modSp mod">
        <pc:chgData name="Veronica Nicole Tuss" userId="8cfaa3c9-f75b-4639-9aeb-c9dd14300032" providerId="ADAL" clId="{9E85660A-8C6B-4FBF-AEDB-1250E85AD6C5}" dt="2024-08-29T16:33:12.152" v="1425" actId="1076"/>
        <pc:sldMkLst>
          <pc:docMk/>
          <pc:sldMk cId="0" sldId="257"/>
        </pc:sldMkLst>
      </pc:sldChg>
      <pc:sldChg chg="addSp delSp modSp mod modClrScheme chgLayout">
        <pc:chgData name="Veronica Nicole Tuss" userId="8cfaa3c9-f75b-4639-9aeb-c9dd14300032" providerId="ADAL" clId="{9E85660A-8C6B-4FBF-AEDB-1250E85AD6C5}" dt="2024-08-29T16:34:42.028" v="1488" actId="6559"/>
        <pc:sldMkLst>
          <pc:docMk/>
          <pc:sldMk cId="0" sldId="258"/>
        </pc:sldMkLst>
      </pc:sldChg>
      <pc:sldChg chg="delSp modSp del mod">
        <pc:chgData name="Veronica Nicole Tuss" userId="8cfaa3c9-f75b-4639-9aeb-c9dd14300032" providerId="ADAL" clId="{9E85660A-8C6B-4FBF-AEDB-1250E85AD6C5}" dt="2024-08-21T15:48:23.475" v="18" actId="47"/>
        <pc:sldMkLst>
          <pc:docMk/>
          <pc:sldMk cId="3273471455" sldId="278"/>
        </pc:sldMkLst>
      </pc:sldChg>
      <pc:sldChg chg="del">
        <pc:chgData name="Veronica Nicole Tuss" userId="8cfaa3c9-f75b-4639-9aeb-c9dd14300032" providerId="ADAL" clId="{9E85660A-8C6B-4FBF-AEDB-1250E85AD6C5}" dt="2024-08-21T15:49:57.725" v="28" actId="47"/>
        <pc:sldMkLst>
          <pc:docMk/>
          <pc:sldMk cId="203925319" sldId="279"/>
        </pc:sldMkLst>
      </pc:sldChg>
      <pc:sldChg chg="del">
        <pc:chgData name="Veronica Nicole Tuss" userId="8cfaa3c9-f75b-4639-9aeb-c9dd14300032" providerId="ADAL" clId="{9E85660A-8C6B-4FBF-AEDB-1250E85AD6C5}" dt="2024-08-21T15:50:12.648" v="30" actId="47"/>
        <pc:sldMkLst>
          <pc:docMk/>
          <pc:sldMk cId="3487762996" sldId="281"/>
        </pc:sldMkLst>
      </pc:sldChg>
      <pc:sldChg chg="del">
        <pc:chgData name="Veronica Nicole Tuss" userId="8cfaa3c9-f75b-4639-9aeb-c9dd14300032" providerId="ADAL" clId="{9E85660A-8C6B-4FBF-AEDB-1250E85AD6C5}" dt="2024-08-21T15:54:36.741" v="55" actId="47"/>
        <pc:sldMkLst>
          <pc:docMk/>
          <pc:sldMk cId="200049254" sldId="283"/>
        </pc:sldMkLst>
      </pc:sldChg>
      <pc:sldChg chg="del">
        <pc:chgData name="Veronica Nicole Tuss" userId="8cfaa3c9-f75b-4639-9aeb-c9dd14300032" providerId="ADAL" clId="{9E85660A-8C6B-4FBF-AEDB-1250E85AD6C5}" dt="2024-08-21T15:57:41.698" v="257" actId="47"/>
        <pc:sldMkLst>
          <pc:docMk/>
          <pc:sldMk cId="3938141233" sldId="287"/>
        </pc:sldMkLst>
      </pc:sldChg>
      <pc:sldChg chg="del">
        <pc:chgData name="Veronica Nicole Tuss" userId="8cfaa3c9-f75b-4639-9aeb-c9dd14300032" providerId="ADAL" clId="{9E85660A-8C6B-4FBF-AEDB-1250E85AD6C5}" dt="2024-08-21T15:50:48.105" v="34" actId="47"/>
        <pc:sldMkLst>
          <pc:docMk/>
          <pc:sldMk cId="3250860413" sldId="289"/>
        </pc:sldMkLst>
      </pc:sldChg>
      <pc:sldChg chg="del">
        <pc:chgData name="Veronica Nicole Tuss" userId="8cfaa3c9-f75b-4639-9aeb-c9dd14300032" providerId="ADAL" clId="{9E85660A-8C6B-4FBF-AEDB-1250E85AD6C5}" dt="2024-08-21T15:52:42.307" v="49" actId="47"/>
        <pc:sldMkLst>
          <pc:docMk/>
          <pc:sldMk cId="3183398873" sldId="290"/>
        </pc:sldMkLst>
      </pc:sldChg>
      <pc:sldChg chg="del">
        <pc:chgData name="Veronica Nicole Tuss" userId="8cfaa3c9-f75b-4639-9aeb-c9dd14300032" providerId="ADAL" clId="{9E85660A-8C6B-4FBF-AEDB-1250E85AD6C5}" dt="2024-08-21T15:52:10.410" v="45" actId="47"/>
        <pc:sldMkLst>
          <pc:docMk/>
          <pc:sldMk cId="2402067219" sldId="291"/>
        </pc:sldMkLst>
      </pc:sldChg>
      <pc:sldChg chg="del">
        <pc:chgData name="Veronica Nicole Tuss" userId="8cfaa3c9-f75b-4639-9aeb-c9dd14300032" providerId="ADAL" clId="{9E85660A-8C6B-4FBF-AEDB-1250E85AD6C5}" dt="2024-08-21T15:54:15.381" v="53" actId="47"/>
        <pc:sldMkLst>
          <pc:docMk/>
          <pc:sldMk cId="2795167065" sldId="292"/>
        </pc:sldMkLst>
      </pc:sldChg>
      <pc:sldChg chg="del">
        <pc:chgData name="Veronica Nicole Tuss" userId="8cfaa3c9-f75b-4639-9aeb-c9dd14300032" providerId="ADAL" clId="{9E85660A-8C6B-4FBF-AEDB-1250E85AD6C5}" dt="2024-08-21T15:57:54.570" v="259" actId="47"/>
        <pc:sldMkLst>
          <pc:docMk/>
          <pc:sldMk cId="3446181552" sldId="293"/>
        </pc:sldMkLst>
      </pc:sldChg>
      <pc:sldChg chg="del">
        <pc:chgData name="Veronica Nicole Tuss" userId="8cfaa3c9-f75b-4639-9aeb-c9dd14300032" providerId="ADAL" clId="{9E85660A-8C6B-4FBF-AEDB-1250E85AD6C5}" dt="2024-08-21T15:51:05.102" v="36" actId="47"/>
        <pc:sldMkLst>
          <pc:docMk/>
          <pc:sldMk cId="4153906848" sldId="294"/>
        </pc:sldMkLst>
      </pc:sldChg>
      <pc:sldChg chg="del">
        <pc:chgData name="Veronica Nicole Tuss" userId="8cfaa3c9-f75b-4639-9aeb-c9dd14300032" providerId="ADAL" clId="{9E85660A-8C6B-4FBF-AEDB-1250E85AD6C5}" dt="2024-08-21T15:49:20.494" v="23" actId="47"/>
        <pc:sldMkLst>
          <pc:docMk/>
          <pc:sldMk cId="1617795379" sldId="295"/>
        </pc:sldMkLst>
      </pc:sldChg>
      <pc:sldChg chg="del">
        <pc:chgData name="Veronica Nicole Tuss" userId="8cfaa3c9-f75b-4639-9aeb-c9dd14300032" providerId="ADAL" clId="{9E85660A-8C6B-4FBF-AEDB-1250E85AD6C5}" dt="2024-08-21T15:49:37.835" v="25" actId="47"/>
        <pc:sldMkLst>
          <pc:docMk/>
          <pc:sldMk cId="1734051028" sldId="296"/>
        </pc:sldMkLst>
      </pc:sldChg>
      <pc:sldChg chg="del">
        <pc:chgData name="Veronica Nicole Tuss" userId="8cfaa3c9-f75b-4639-9aeb-c9dd14300032" providerId="ADAL" clId="{9E85660A-8C6B-4FBF-AEDB-1250E85AD6C5}" dt="2024-08-21T15:51:55.770" v="43" actId="47"/>
        <pc:sldMkLst>
          <pc:docMk/>
          <pc:sldMk cId="2561880899" sldId="298"/>
        </pc:sldMkLst>
      </pc:sldChg>
      <pc:sldChg chg="del">
        <pc:chgData name="Veronica Nicole Tuss" userId="8cfaa3c9-f75b-4639-9aeb-c9dd14300032" providerId="ADAL" clId="{9E85660A-8C6B-4FBF-AEDB-1250E85AD6C5}" dt="2024-08-21T15:52:24.273" v="47" actId="47"/>
        <pc:sldMkLst>
          <pc:docMk/>
          <pc:sldMk cId="2569452108" sldId="299"/>
        </pc:sldMkLst>
      </pc:sldChg>
      <pc:sldChg chg="del">
        <pc:chgData name="Veronica Nicole Tuss" userId="8cfaa3c9-f75b-4639-9aeb-c9dd14300032" providerId="ADAL" clId="{9E85660A-8C6B-4FBF-AEDB-1250E85AD6C5}" dt="2024-08-21T15:58:13.150" v="261" actId="47"/>
        <pc:sldMkLst>
          <pc:docMk/>
          <pc:sldMk cId="2105781192" sldId="301"/>
        </pc:sldMkLst>
      </pc:sldChg>
      <pc:sldChg chg="del">
        <pc:chgData name="Veronica Nicole Tuss" userId="8cfaa3c9-f75b-4639-9aeb-c9dd14300032" providerId="ADAL" clId="{9E85660A-8C6B-4FBF-AEDB-1250E85AD6C5}" dt="2024-08-21T16:00:06.277" v="450" actId="47"/>
        <pc:sldMkLst>
          <pc:docMk/>
          <pc:sldMk cId="232068825" sldId="303"/>
        </pc:sldMkLst>
      </pc:sldChg>
      <pc:sldChg chg="del">
        <pc:chgData name="Veronica Nicole Tuss" userId="8cfaa3c9-f75b-4639-9aeb-c9dd14300032" providerId="ADAL" clId="{9E85660A-8C6B-4FBF-AEDB-1250E85AD6C5}" dt="2024-08-21T16:00:19.102" v="452" actId="47"/>
        <pc:sldMkLst>
          <pc:docMk/>
          <pc:sldMk cId="3435306755" sldId="304"/>
        </pc:sldMkLst>
      </pc:sldChg>
      <pc:sldChg chg="modSp del mod ord">
        <pc:chgData name="Veronica Nicole Tuss" userId="8cfaa3c9-f75b-4639-9aeb-c9dd14300032" providerId="ADAL" clId="{9E85660A-8C6B-4FBF-AEDB-1250E85AD6C5}" dt="2024-08-21T16:01:28.577" v="469" actId="47"/>
        <pc:sldMkLst>
          <pc:docMk/>
          <pc:sldMk cId="903911966" sldId="305"/>
        </pc:sldMkLst>
      </pc:sldChg>
      <pc:sldChg chg="addSp delSp modSp add mod">
        <pc:chgData name="Veronica Nicole Tuss" userId="8cfaa3c9-f75b-4639-9aeb-c9dd14300032" providerId="ADAL" clId="{9E85660A-8C6B-4FBF-AEDB-1250E85AD6C5}" dt="2024-08-29T16:34:51.775" v="1490" actId="13926"/>
        <pc:sldMkLst>
          <pc:docMk/>
          <pc:sldMk cId="182392891" sldId="306"/>
        </pc:sldMkLst>
      </pc:sldChg>
      <pc:sldChg chg="add del">
        <pc:chgData name="Veronica Nicole Tuss" userId="8cfaa3c9-f75b-4639-9aeb-c9dd14300032" providerId="ADAL" clId="{9E85660A-8C6B-4FBF-AEDB-1250E85AD6C5}" dt="2024-08-21T15:47:27.570" v="8" actId="47"/>
        <pc:sldMkLst>
          <pc:docMk/>
          <pc:sldMk cId="1169148662" sldId="306"/>
        </pc:sldMkLst>
      </pc:sldChg>
      <pc:sldChg chg="addSp delSp modSp add mod">
        <pc:chgData name="Veronica Nicole Tuss" userId="8cfaa3c9-f75b-4639-9aeb-c9dd14300032" providerId="ADAL" clId="{9E85660A-8C6B-4FBF-AEDB-1250E85AD6C5}" dt="2024-08-21T16:14:44.881" v="563" actId="1076"/>
        <pc:sldMkLst>
          <pc:docMk/>
          <pc:sldMk cId="1128745915" sldId="307"/>
        </pc:sldMkLst>
      </pc:sldChg>
      <pc:sldChg chg="addSp delSp modSp add mod">
        <pc:chgData name="Veronica Nicole Tuss" userId="8cfaa3c9-f75b-4639-9aeb-c9dd14300032" providerId="ADAL" clId="{9E85660A-8C6B-4FBF-AEDB-1250E85AD6C5}" dt="2024-08-21T17:22:23.416" v="998" actId="1076"/>
        <pc:sldMkLst>
          <pc:docMk/>
          <pc:sldMk cId="1047939641" sldId="308"/>
        </pc:sldMkLst>
      </pc:sldChg>
      <pc:sldChg chg="addSp delSp modSp add mod">
        <pc:chgData name="Veronica Nicole Tuss" userId="8cfaa3c9-f75b-4639-9aeb-c9dd14300032" providerId="ADAL" clId="{9E85660A-8C6B-4FBF-AEDB-1250E85AD6C5}" dt="2024-08-21T17:19:22.335" v="962" actId="732"/>
        <pc:sldMkLst>
          <pc:docMk/>
          <pc:sldMk cId="172065160" sldId="309"/>
        </pc:sldMkLst>
      </pc:sldChg>
      <pc:sldChg chg="addSp delSp modSp add mod">
        <pc:chgData name="Veronica Nicole Tuss" userId="8cfaa3c9-f75b-4639-9aeb-c9dd14300032" providerId="ADAL" clId="{9E85660A-8C6B-4FBF-AEDB-1250E85AD6C5}" dt="2024-08-21T18:25:53.077" v="1033" actId="732"/>
        <pc:sldMkLst>
          <pc:docMk/>
          <pc:sldMk cId="1232191111" sldId="310"/>
        </pc:sldMkLst>
      </pc:sldChg>
      <pc:sldChg chg="addSp delSp modSp add mod">
        <pc:chgData name="Veronica Nicole Tuss" userId="8cfaa3c9-f75b-4639-9aeb-c9dd14300032" providerId="ADAL" clId="{9E85660A-8C6B-4FBF-AEDB-1250E85AD6C5}" dt="2024-08-21T18:30:16.460" v="1044" actId="1076"/>
        <pc:sldMkLst>
          <pc:docMk/>
          <pc:sldMk cId="726472344" sldId="311"/>
        </pc:sldMkLst>
      </pc:sldChg>
      <pc:sldChg chg="addSp delSp modSp add mod">
        <pc:chgData name="Veronica Nicole Tuss" userId="8cfaa3c9-f75b-4639-9aeb-c9dd14300032" providerId="ADAL" clId="{9E85660A-8C6B-4FBF-AEDB-1250E85AD6C5}" dt="2024-08-21T18:30:54.511" v="1052" actId="1076"/>
        <pc:sldMkLst>
          <pc:docMk/>
          <pc:sldMk cId="3261032486" sldId="312"/>
        </pc:sldMkLst>
      </pc:sldChg>
      <pc:sldChg chg="addSp delSp modSp add mod">
        <pc:chgData name="Veronica Nicole Tuss" userId="8cfaa3c9-f75b-4639-9aeb-c9dd14300032" providerId="ADAL" clId="{9E85660A-8C6B-4FBF-AEDB-1250E85AD6C5}" dt="2024-08-21T18:32:47.484" v="1087" actId="14100"/>
        <pc:sldMkLst>
          <pc:docMk/>
          <pc:sldMk cId="2085723509" sldId="313"/>
        </pc:sldMkLst>
      </pc:sldChg>
      <pc:sldChg chg="addSp delSp modSp add mod">
        <pc:chgData name="Veronica Nicole Tuss" userId="8cfaa3c9-f75b-4639-9aeb-c9dd14300032" providerId="ADAL" clId="{9E85660A-8C6B-4FBF-AEDB-1250E85AD6C5}" dt="2024-08-21T18:47:37.830" v="1143" actId="1076"/>
        <pc:sldMkLst>
          <pc:docMk/>
          <pc:sldMk cId="845690178" sldId="314"/>
        </pc:sldMkLst>
      </pc:sldChg>
      <pc:sldChg chg="addSp delSp modSp add mod">
        <pc:chgData name="Veronica Nicole Tuss" userId="8cfaa3c9-f75b-4639-9aeb-c9dd14300032" providerId="ADAL" clId="{9E85660A-8C6B-4FBF-AEDB-1250E85AD6C5}" dt="2024-08-29T16:35:30.073" v="1501" actId="13926"/>
        <pc:sldMkLst>
          <pc:docMk/>
          <pc:sldMk cId="976507047" sldId="315"/>
        </pc:sldMkLst>
      </pc:sldChg>
      <pc:sldChg chg="addSp delSp modSp add mod">
        <pc:chgData name="Veronica Nicole Tuss" userId="8cfaa3c9-f75b-4639-9aeb-c9dd14300032" providerId="ADAL" clId="{9E85660A-8C6B-4FBF-AEDB-1250E85AD6C5}" dt="2024-08-29T16:35:12.545" v="1493" actId="13926"/>
        <pc:sldMkLst>
          <pc:docMk/>
          <pc:sldMk cId="2286336472" sldId="316"/>
        </pc:sldMkLst>
      </pc:sldChg>
      <pc:sldChg chg="addSp delSp modSp add mod">
        <pc:chgData name="Veronica Nicole Tuss" userId="8cfaa3c9-f75b-4639-9aeb-c9dd14300032" providerId="ADAL" clId="{9E85660A-8C6B-4FBF-AEDB-1250E85AD6C5}" dt="2024-08-21T19:38:37.271" v="1413"/>
        <pc:sldMkLst>
          <pc:docMk/>
          <pc:sldMk cId="2906292507" sldId="317"/>
        </pc:sldMkLst>
      </pc:sldChg>
      <pc:sldChg chg="addSp delSp modSp add mod">
        <pc:chgData name="Veronica Nicole Tuss" userId="8cfaa3c9-f75b-4639-9aeb-c9dd14300032" providerId="ADAL" clId="{9E85660A-8C6B-4FBF-AEDB-1250E85AD6C5}" dt="2024-08-21T18:49:04.534" v="1194" actId="1076"/>
        <pc:sldMkLst>
          <pc:docMk/>
          <pc:sldMk cId="2808948025" sldId="318"/>
        </pc:sldMkLst>
      </pc:sldChg>
      <pc:sldChg chg="addSp delSp modSp add mod ord">
        <pc:chgData name="Veronica Nicole Tuss" userId="8cfaa3c9-f75b-4639-9aeb-c9dd14300032" providerId="ADAL" clId="{9E85660A-8C6B-4FBF-AEDB-1250E85AD6C5}" dt="2024-08-21T18:58:49.446" v="1285" actId="1076"/>
        <pc:sldMkLst>
          <pc:docMk/>
          <pc:sldMk cId="650472319" sldId="319"/>
        </pc:sldMkLst>
      </pc:sldChg>
      <pc:sldChg chg="addSp delSp modSp add mod">
        <pc:chgData name="Veronica Nicole Tuss" userId="8cfaa3c9-f75b-4639-9aeb-c9dd14300032" providerId="ADAL" clId="{9E85660A-8C6B-4FBF-AEDB-1250E85AD6C5}" dt="2024-08-21T19:02:58.040" v="1314" actId="1076"/>
        <pc:sldMkLst>
          <pc:docMk/>
          <pc:sldMk cId="1732310801" sldId="320"/>
        </pc:sldMkLst>
      </pc:sldChg>
      <pc:sldChg chg="addSp delSp modSp add mod ord">
        <pc:chgData name="Veronica Nicole Tuss" userId="8cfaa3c9-f75b-4639-9aeb-c9dd14300032" providerId="ADAL" clId="{9E85660A-8C6B-4FBF-AEDB-1250E85AD6C5}" dt="2024-08-21T19:03:37.840" v="1324" actId="1076"/>
        <pc:sldMkLst>
          <pc:docMk/>
          <pc:sldMk cId="2302826438" sldId="321"/>
        </pc:sldMkLst>
      </pc:sldChg>
      <pc:sldChg chg="addSp delSp modSp add mod">
        <pc:chgData name="Veronica Nicole Tuss" userId="8cfaa3c9-f75b-4639-9aeb-c9dd14300032" providerId="ADAL" clId="{9E85660A-8C6B-4FBF-AEDB-1250E85AD6C5}" dt="2024-08-21T19:52:46.024" v="1419" actId="1076"/>
        <pc:sldMkLst>
          <pc:docMk/>
          <pc:sldMk cId="3301389160" sldId="322"/>
        </pc:sldMkLst>
      </pc:sldChg>
      <pc:sldChg chg="addSp delSp modSp add mod">
        <pc:chgData name="Veronica Nicole Tuss" userId="8cfaa3c9-f75b-4639-9aeb-c9dd14300032" providerId="ADAL" clId="{9E85660A-8C6B-4FBF-AEDB-1250E85AD6C5}" dt="2024-08-21T19:06:48.493" v="1399" actId="1076"/>
        <pc:sldMkLst>
          <pc:docMk/>
          <pc:sldMk cId="3276611795" sldId="323"/>
        </pc:sldMkLst>
      </pc:sldChg>
      <pc:sldChg chg="addSp delSp modSp add mod">
        <pc:chgData name="Veronica Nicole Tuss" userId="8cfaa3c9-f75b-4639-9aeb-c9dd14300032" providerId="ADAL" clId="{9E85660A-8C6B-4FBF-AEDB-1250E85AD6C5}" dt="2024-08-21T18:50:41.136" v="1261" actId="20577"/>
        <pc:sldMkLst>
          <pc:docMk/>
          <pc:sldMk cId="170836040" sldId="324"/>
        </pc:sldMkLst>
      </pc:sldChg>
      <pc:sldChg chg="addSp delSp modSp add mod">
        <pc:chgData name="Veronica Nicole Tuss" userId="8cfaa3c9-f75b-4639-9aeb-c9dd14300032" providerId="ADAL" clId="{9E85660A-8C6B-4FBF-AEDB-1250E85AD6C5}" dt="2024-08-21T18:26:16.228" v="1037" actId="732"/>
        <pc:sldMkLst>
          <pc:docMk/>
          <pc:sldMk cId="3846693270" sldId="325"/>
        </pc:sldMkLst>
      </pc:sldChg>
      <pc:sldChg chg="addSp delSp modSp add mod">
        <pc:chgData name="Veronica Nicole Tuss" userId="8cfaa3c9-f75b-4639-9aeb-c9dd14300032" providerId="ADAL" clId="{9E85660A-8C6B-4FBF-AEDB-1250E85AD6C5}" dt="2024-08-21T18:27:18.030" v="1040" actId="962"/>
        <pc:sldMkLst>
          <pc:docMk/>
          <pc:sldMk cId="136935693" sldId="326"/>
        </pc:sldMkLst>
      </pc:sldChg>
      <pc:sldChg chg="addSp delSp modSp add mod ord">
        <pc:chgData name="Veronica Nicole Tuss" userId="8cfaa3c9-f75b-4639-9aeb-c9dd14300032" providerId="ADAL" clId="{9E85660A-8C6B-4FBF-AEDB-1250E85AD6C5}" dt="2024-08-21T19:04:41.421" v="1338" actId="1582"/>
        <pc:sldMkLst>
          <pc:docMk/>
          <pc:sldMk cId="1846752885" sldId="327"/>
        </pc:sldMkLst>
      </pc:sldChg>
      <pc:sldChg chg="addSp delSp modSp add mod">
        <pc:chgData name="Veronica Nicole Tuss" userId="8cfaa3c9-f75b-4639-9aeb-c9dd14300032" providerId="ADAL" clId="{9E85660A-8C6B-4FBF-AEDB-1250E85AD6C5}" dt="2024-08-21T19:05:11.277" v="1382" actId="20577"/>
        <pc:sldMkLst>
          <pc:docMk/>
          <pc:sldMk cId="426325072" sldId="328"/>
        </pc:sldMkLst>
      </pc:sldChg>
      <pc:sldChg chg="addSp delSp modSp add mod">
        <pc:chgData name="Veronica Nicole Tuss" userId="8cfaa3c9-f75b-4639-9aeb-c9dd14300032" providerId="ADAL" clId="{9E85660A-8C6B-4FBF-AEDB-1250E85AD6C5}" dt="2024-08-21T19:05:57.769" v="1392" actId="20577"/>
        <pc:sldMkLst>
          <pc:docMk/>
          <pc:sldMk cId="2609008718" sldId="329"/>
        </pc:sldMkLst>
      </pc:sldChg>
    </pc:docChg>
  </pc:docChgLst>
  <pc:docChgLst>
    <pc:chgData name="Roger Scott Akins" userId="8febfee7-b959-48de-8786-22517bb9d22c" providerId="ADAL" clId="{80916BEA-1E00-48CB-A3BA-07407FEA7B0E}"/>
    <pc:docChg chg="sldOrd">
      <pc:chgData name="Roger Scott Akins" userId="8febfee7-b959-48de-8786-22517bb9d22c" providerId="ADAL" clId="{80916BEA-1E00-48CB-A3BA-07407FEA7B0E}" dt="2024-08-21T23:11:15.014" v="0" actId="20578"/>
      <pc:docMkLst>
        <pc:docMk/>
      </pc:docMkLst>
      <pc:sldChg chg="ord">
        <pc:chgData name="Roger Scott Akins" userId="8febfee7-b959-48de-8786-22517bb9d22c" providerId="ADAL" clId="{80916BEA-1E00-48CB-A3BA-07407FEA7B0E}" dt="2024-08-21T23:11:15.014" v="0" actId="20578"/>
        <pc:sldMkLst>
          <pc:docMk/>
          <pc:sldMk cId="2286336472" sldId="316"/>
        </pc:sldMkLst>
      </pc:sldChg>
    </pc:docChg>
  </pc:docChgLst>
  <pc:docChgLst>
    <pc:chgData name="Julia Sherman" userId="a3ddf074-a937-4d4f-8cdc-0e3e0fea9cf1" providerId="ADAL" clId="{07DEC352-C70D-48C5-AC0C-AFFACD33C08F}"/>
    <pc:docChg chg="modSld sldOrd">
      <pc:chgData name="Julia Sherman" userId="a3ddf074-a937-4d4f-8cdc-0e3e0fea9cf1" providerId="ADAL" clId="{07DEC352-C70D-48C5-AC0C-AFFACD33C08F}" dt="2025-04-23T18:00:16.982" v="28"/>
      <pc:docMkLst>
        <pc:docMk/>
      </pc:docMkLst>
      <pc:sldChg chg="addSp modSp mod">
        <pc:chgData name="Julia Sherman" userId="a3ddf074-a937-4d4f-8cdc-0e3e0fea9cf1" providerId="ADAL" clId="{07DEC352-C70D-48C5-AC0C-AFFACD33C08F}" dt="2025-04-23T17:59:25.437" v="1" actId="1076"/>
        <pc:sldMkLst>
          <pc:docMk/>
          <pc:sldMk cId="0" sldId="257"/>
        </pc:sldMkLst>
        <pc:spChg chg="add mod">
          <ac:chgData name="Julia Sherman" userId="a3ddf074-a937-4d4f-8cdc-0e3e0fea9cf1" providerId="ADAL" clId="{07DEC352-C70D-48C5-AC0C-AFFACD33C08F}" dt="2025-04-23T17:59:25.437" v="1" actId="1076"/>
          <ac:spMkLst>
            <pc:docMk/>
            <pc:sldMk cId="0" sldId="257"/>
            <ac:spMk id="8" creationId="{2355E91A-BC3A-64EA-508E-FF713217DD91}"/>
          </ac:spMkLst>
        </pc:spChg>
      </pc:sldChg>
      <pc:sldChg chg="addSp modSp">
        <pc:chgData name="Julia Sherman" userId="a3ddf074-a937-4d4f-8cdc-0e3e0fea9cf1" providerId="ADAL" clId="{07DEC352-C70D-48C5-AC0C-AFFACD33C08F}" dt="2025-04-23T17:59:34.816" v="4"/>
        <pc:sldMkLst>
          <pc:docMk/>
          <pc:sldMk cId="0" sldId="258"/>
        </pc:sldMkLst>
        <pc:spChg chg="add mod">
          <ac:chgData name="Julia Sherman" userId="a3ddf074-a937-4d4f-8cdc-0e3e0fea9cf1" providerId="ADAL" clId="{07DEC352-C70D-48C5-AC0C-AFFACD33C08F}" dt="2025-04-23T17:59:34.816" v="4"/>
          <ac:spMkLst>
            <pc:docMk/>
            <pc:sldMk cId="0" sldId="258"/>
            <ac:spMk id="2" creationId="{B2B4FBF8-C1DD-41A3-3DBE-FF15E1A5AB38}"/>
          </ac:spMkLst>
        </pc:spChg>
      </pc:sldChg>
      <pc:sldChg chg="addSp modSp ord">
        <pc:chgData name="Julia Sherman" userId="a3ddf074-a937-4d4f-8cdc-0e3e0fea9cf1" providerId="ADAL" clId="{07DEC352-C70D-48C5-AC0C-AFFACD33C08F}" dt="2025-04-23T17:59:33.181" v="3"/>
        <pc:sldMkLst>
          <pc:docMk/>
          <pc:sldMk cId="693840753" sldId="277"/>
        </pc:sldMkLst>
        <pc:spChg chg="add mod">
          <ac:chgData name="Julia Sherman" userId="a3ddf074-a937-4d4f-8cdc-0e3e0fea9cf1" providerId="ADAL" clId="{07DEC352-C70D-48C5-AC0C-AFFACD33C08F}" dt="2025-04-23T17:59:33.181" v="3"/>
          <ac:spMkLst>
            <pc:docMk/>
            <pc:sldMk cId="693840753" sldId="277"/>
            <ac:spMk id="7" creationId="{1E2AD50B-4E6C-0F0A-7678-426022A348FB}"/>
          </ac:spMkLst>
        </pc:spChg>
      </pc:sldChg>
      <pc:sldChg chg="addSp modSp">
        <pc:chgData name="Julia Sherman" userId="a3ddf074-a937-4d4f-8cdc-0e3e0fea9cf1" providerId="ADAL" clId="{07DEC352-C70D-48C5-AC0C-AFFACD33C08F}" dt="2025-04-23T17:59:36.167" v="5"/>
        <pc:sldMkLst>
          <pc:docMk/>
          <pc:sldMk cId="182392891" sldId="306"/>
        </pc:sldMkLst>
        <pc:spChg chg="add mod">
          <ac:chgData name="Julia Sherman" userId="a3ddf074-a937-4d4f-8cdc-0e3e0fea9cf1" providerId="ADAL" clId="{07DEC352-C70D-48C5-AC0C-AFFACD33C08F}" dt="2025-04-23T17:59:36.167" v="5"/>
          <ac:spMkLst>
            <pc:docMk/>
            <pc:sldMk cId="182392891" sldId="306"/>
            <ac:spMk id="2" creationId="{832A3135-8F70-1827-74BA-55F42750FA83}"/>
          </ac:spMkLst>
        </pc:spChg>
      </pc:sldChg>
      <pc:sldChg chg="addSp modSp">
        <pc:chgData name="Julia Sherman" userId="a3ddf074-a937-4d4f-8cdc-0e3e0fea9cf1" providerId="ADAL" clId="{07DEC352-C70D-48C5-AC0C-AFFACD33C08F}" dt="2025-04-23T17:59:37.343" v="6"/>
        <pc:sldMkLst>
          <pc:docMk/>
          <pc:sldMk cId="1128745915" sldId="307"/>
        </pc:sldMkLst>
        <pc:spChg chg="add mod">
          <ac:chgData name="Julia Sherman" userId="a3ddf074-a937-4d4f-8cdc-0e3e0fea9cf1" providerId="ADAL" clId="{07DEC352-C70D-48C5-AC0C-AFFACD33C08F}" dt="2025-04-23T17:59:37.343" v="6"/>
          <ac:spMkLst>
            <pc:docMk/>
            <pc:sldMk cId="1128745915" sldId="307"/>
            <ac:spMk id="2" creationId="{583F375F-EFB3-090C-2264-CC472ACFB88B}"/>
          </ac:spMkLst>
        </pc:spChg>
      </pc:sldChg>
      <pc:sldChg chg="addSp modSp">
        <pc:chgData name="Julia Sherman" userId="a3ddf074-a937-4d4f-8cdc-0e3e0fea9cf1" providerId="ADAL" clId="{07DEC352-C70D-48C5-AC0C-AFFACD33C08F}" dt="2025-04-23T17:59:42.542" v="8"/>
        <pc:sldMkLst>
          <pc:docMk/>
          <pc:sldMk cId="1047939641" sldId="308"/>
        </pc:sldMkLst>
        <pc:spChg chg="add mod">
          <ac:chgData name="Julia Sherman" userId="a3ddf074-a937-4d4f-8cdc-0e3e0fea9cf1" providerId="ADAL" clId="{07DEC352-C70D-48C5-AC0C-AFFACD33C08F}" dt="2025-04-23T17:59:42.542" v="8"/>
          <ac:spMkLst>
            <pc:docMk/>
            <pc:sldMk cId="1047939641" sldId="308"/>
            <ac:spMk id="2" creationId="{A98584DB-64F2-15F1-D3DA-F18E6352A7EF}"/>
          </ac:spMkLst>
        </pc:spChg>
      </pc:sldChg>
      <pc:sldChg chg="addSp modSp">
        <pc:chgData name="Julia Sherman" userId="a3ddf074-a937-4d4f-8cdc-0e3e0fea9cf1" providerId="ADAL" clId="{07DEC352-C70D-48C5-AC0C-AFFACD33C08F}" dt="2025-04-23T17:59:38.554" v="7"/>
        <pc:sldMkLst>
          <pc:docMk/>
          <pc:sldMk cId="172065160" sldId="309"/>
        </pc:sldMkLst>
        <pc:spChg chg="add mod">
          <ac:chgData name="Julia Sherman" userId="a3ddf074-a937-4d4f-8cdc-0e3e0fea9cf1" providerId="ADAL" clId="{07DEC352-C70D-48C5-AC0C-AFFACD33C08F}" dt="2025-04-23T17:59:38.554" v="7"/>
          <ac:spMkLst>
            <pc:docMk/>
            <pc:sldMk cId="172065160" sldId="309"/>
            <ac:spMk id="2" creationId="{48825454-5591-A956-E79A-82634B6F01A8}"/>
          </ac:spMkLst>
        </pc:spChg>
      </pc:sldChg>
      <pc:sldChg chg="addSp modSp">
        <pc:chgData name="Julia Sherman" userId="a3ddf074-a937-4d4f-8cdc-0e3e0fea9cf1" providerId="ADAL" clId="{07DEC352-C70D-48C5-AC0C-AFFACD33C08F}" dt="2025-04-23T17:59:43.739" v="9"/>
        <pc:sldMkLst>
          <pc:docMk/>
          <pc:sldMk cId="1232191111" sldId="310"/>
        </pc:sldMkLst>
        <pc:spChg chg="add mod">
          <ac:chgData name="Julia Sherman" userId="a3ddf074-a937-4d4f-8cdc-0e3e0fea9cf1" providerId="ADAL" clId="{07DEC352-C70D-48C5-AC0C-AFFACD33C08F}" dt="2025-04-23T17:59:43.739" v="9"/>
          <ac:spMkLst>
            <pc:docMk/>
            <pc:sldMk cId="1232191111" sldId="310"/>
            <ac:spMk id="2" creationId="{C225669E-734F-85B9-B73E-AF9F9430BA32}"/>
          </ac:spMkLst>
        </pc:spChg>
      </pc:sldChg>
      <pc:sldChg chg="addSp modSp">
        <pc:chgData name="Julia Sherman" userId="a3ddf074-a937-4d4f-8cdc-0e3e0fea9cf1" providerId="ADAL" clId="{07DEC352-C70D-48C5-AC0C-AFFACD33C08F}" dt="2025-04-23T17:59:47.536" v="12"/>
        <pc:sldMkLst>
          <pc:docMk/>
          <pc:sldMk cId="726472344" sldId="311"/>
        </pc:sldMkLst>
        <pc:spChg chg="add mod">
          <ac:chgData name="Julia Sherman" userId="a3ddf074-a937-4d4f-8cdc-0e3e0fea9cf1" providerId="ADAL" clId="{07DEC352-C70D-48C5-AC0C-AFFACD33C08F}" dt="2025-04-23T17:59:47.536" v="12"/>
          <ac:spMkLst>
            <pc:docMk/>
            <pc:sldMk cId="726472344" sldId="311"/>
            <ac:spMk id="2" creationId="{3CD0989E-0912-6B79-22B4-76C6AE3EF375}"/>
          </ac:spMkLst>
        </pc:spChg>
      </pc:sldChg>
      <pc:sldChg chg="addSp modSp">
        <pc:chgData name="Julia Sherman" userId="a3ddf074-a937-4d4f-8cdc-0e3e0fea9cf1" providerId="ADAL" clId="{07DEC352-C70D-48C5-AC0C-AFFACD33C08F}" dt="2025-04-23T17:59:48.837" v="13"/>
        <pc:sldMkLst>
          <pc:docMk/>
          <pc:sldMk cId="3261032486" sldId="312"/>
        </pc:sldMkLst>
        <pc:spChg chg="add mod">
          <ac:chgData name="Julia Sherman" userId="a3ddf074-a937-4d4f-8cdc-0e3e0fea9cf1" providerId="ADAL" clId="{07DEC352-C70D-48C5-AC0C-AFFACD33C08F}" dt="2025-04-23T17:59:48.837" v="13"/>
          <ac:spMkLst>
            <pc:docMk/>
            <pc:sldMk cId="3261032486" sldId="312"/>
            <ac:spMk id="2" creationId="{6346479C-74AD-3875-6CAF-C63D90DE0DD6}"/>
          </ac:spMkLst>
        </pc:spChg>
      </pc:sldChg>
      <pc:sldChg chg="addSp modSp">
        <pc:chgData name="Julia Sherman" userId="a3ddf074-a937-4d4f-8cdc-0e3e0fea9cf1" providerId="ADAL" clId="{07DEC352-C70D-48C5-AC0C-AFFACD33C08F}" dt="2025-04-23T17:59:52.160" v="14"/>
        <pc:sldMkLst>
          <pc:docMk/>
          <pc:sldMk cId="2085723509" sldId="313"/>
        </pc:sldMkLst>
        <pc:spChg chg="add mod">
          <ac:chgData name="Julia Sherman" userId="a3ddf074-a937-4d4f-8cdc-0e3e0fea9cf1" providerId="ADAL" clId="{07DEC352-C70D-48C5-AC0C-AFFACD33C08F}" dt="2025-04-23T17:59:52.160" v="14"/>
          <ac:spMkLst>
            <pc:docMk/>
            <pc:sldMk cId="2085723509" sldId="313"/>
            <ac:spMk id="2" creationId="{C46F248B-3E7B-C68F-CD34-4A5D38F2150A}"/>
          </ac:spMkLst>
        </pc:spChg>
      </pc:sldChg>
      <pc:sldChg chg="addSp modSp">
        <pc:chgData name="Julia Sherman" userId="a3ddf074-a937-4d4f-8cdc-0e3e0fea9cf1" providerId="ADAL" clId="{07DEC352-C70D-48C5-AC0C-AFFACD33C08F}" dt="2025-04-23T17:59:56.175" v="17"/>
        <pc:sldMkLst>
          <pc:docMk/>
          <pc:sldMk cId="845690178" sldId="314"/>
        </pc:sldMkLst>
        <pc:spChg chg="add mod">
          <ac:chgData name="Julia Sherman" userId="a3ddf074-a937-4d4f-8cdc-0e3e0fea9cf1" providerId="ADAL" clId="{07DEC352-C70D-48C5-AC0C-AFFACD33C08F}" dt="2025-04-23T17:59:56.175" v="17"/>
          <ac:spMkLst>
            <pc:docMk/>
            <pc:sldMk cId="845690178" sldId="314"/>
            <ac:spMk id="2" creationId="{59A9D0DD-A67B-D810-F1C3-2F1EA4A54032}"/>
          </ac:spMkLst>
        </pc:spChg>
      </pc:sldChg>
      <pc:sldChg chg="addSp modSp">
        <pc:chgData name="Julia Sherman" userId="a3ddf074-a937-4d4f-8cdc-0e3e0fea9cf1" providerId="ADAL" clId="{07DEC352-C70D-48C5-AC0C-AFFACD33C08F}" dt="2025-04-23T17:59:54.784" v="16"/>
        <pc:sldMkLst>
          <pc:docMk/>
          <pc:sldMk cId="976507047" sldId="315"/>
        </pc:sldMkLst>
        <pc:spChg chg="add mod">
          <ac:chgData name="Julia Sherman" userId="a3ddf074-a937-4d4f-8cdc-0e3e0fea9cf1" providerId="ADAL" clId="{07DEC352-C70D-48C5-AC0C-AFFACD33C08F}" dt="2025-04-23T17:59:54.784" v="16"/>
          <ac:spMkLst>
            <pc:docMk/>
            <pc:sldMk cId="976507047" sldId="315"/>
            <ac:spMk id="2" creationId="{0EECA040-0F31-2076-ADEC-7A376E0EFEAB}"/>
          </ac:spMkLst>
        </pc:spChg>
      </pc:sldChg>
      <pc:sldChg chg="addSp modSp">
        <pc:chgData name="Julia Sherman" userId="a3ddf074-a937-4d4f-8cdc-0e3e0fea9cf1" providerId="ADAL" clId="{07DEC352-C70D-48C5-AC0C-AFFACD33C08F}" dt="2025-04-23T17:59:53.481" v="15"/>
        <pc:sldMkLst>
          <pc:docMk/>
          <pc:sldMk cId="2286336472" sldId="316"/>
        </pc:sldMkLst>
        <pc:spChg chg="add mod">
          <ac:chgData name="Julia Sherman" userId="a3ddf074-a937-4d4f-8cdc-0e3e0fea9cf1" providerId="ADAL" clId="{07DEC352-C70D-48C5-AC0C-AFFACD33C08F}" dt="2025-04-23T17:59:53.481" v="15"/>
          <ac:spMkLst>
            <pc:docMk/>
            <pc:sldMk cId="2286336472" sldId="316"/>
            <ac:spMk id="2" creationId="{A1C4976B-7893-D904-30FC-42790AB1EC9A}"/>
          </ac:spMkLst>
        </pc:spChg>
      </pc:sldChg>
      <pc:sldChg chg="addSp modSp">
        <pc:chgData name="Julia Sherman" userId="a3ddf074-a937-4d4f-8cdc-0e3e0fea9cf1" providerId="ADAL" clId="{07DEC352-C70D-48C5-AC0C-AFFACD33C08F}" dt="2025-04-23T17:59:57.504" v="18"/>
        <pc:sldMkLst>
          <pc:docMk/>
          <pc:sldMk cId="2906292507" sldId="317"/>
        </pc:sldMkLst>
        <pc:spChg chg="add mod">
          <ac:chgData name="Julia Sherman" userId="a3ddf074-a937-4d4f-8cdc-0e3e0fea9cf1" providerId="ADAL" clId="{07DEC352-C70D-48C5-AC0C-AFFACD33C08F}" dt="2025-04-23T17:59:57.504" v="18"/>
          <ac:spMkLst>
            <pc:docMk/>
            <pc:sldMk cId="2906292507" sldId="317"/>
            <ac:spMk id="2" creationId="{D611DCAF-E284-CBA5-2B1D-1C42480CE2B8}"/>
          </ac:spMkLst>
        </pc:spChg>
      </pc:sldChg>
      <pc:sldChg chg="addSp modSp">
        <pc:chgData name="Julia Sherman" userId="a3ddf074-a937-4d4f-8cdc-0e3e0fea9cf1" providerId="ADAL" clId="{07DEC352-C70D-48C5-AC0C-AFFACD33C08F}" dt="2025-04-23T18:00:00.787" v="19"/>
        <pc:sldMkLst>
          <pc:docMk/>
          <pc:sldMk cId="2808948025" sldId="318"/>
        </pc:sldMkLst>
        <pc:spChg chg="add mod">
          <ac:chgData name="Julia Sherman" userId="a3ddf074-a937-4d4f-8cdc-0e3e0fea9cf1" providerId="ADAL" clId="{07DEC352-C70D-48C5-AC0C-AFFACD33C08F}" dt="2025-04-23T18:00:00.787" v="19"/>
          <ac:spMkLst>
            <pc:docMk/>
            <pc:sldMk cId="2808948025" sldId="318"/>
            <ac:spMk id="2" creationId="{1ADE94F8-59CF-1A93-80DB-87E92B8552B2}"/>
          </ac:spMkLst>
        </pc:spChg>
      </pc:sldChg>
      <pc:sldChg chg="addSp modSp">
        <pc:chgData name="Julia Sherman" userId="a3ddf074-a937-4d4f-8cdc-0e3e0fea9cf1" providerId="ADAL" clId="{07DEC352-C70D-48C5-AC0C-AFFACD33C08F}" dt="2025-04-23T18:00:03.303" v="21"/>
        <pc:sldMkLst>
          <pc:docMk/>
          <pc:sldMk cId="650472319" sldId="319"/>
        </pc:sldMkLst>
        <pc:spChg chg="add mod">
          <ac:chgData name="Julia Sherman" userId="a3ddf074-a937-4d4f-8cdc-0e3e0fea9cf1" providerId="ADAL" clId="{07DEC352-C70D-48C5-AC0C-AFFACD33C08F}" dt="2025-04-23T18:00:03.303" v="21"/>
          <ac:spMkLst>
            <pc:docMk/>
            <pc:sldMk cId="650472319" sldId="319"/>
            <ac:spMk id="2" creationId="{D66E1506-4AA1-4AC7-3C35-1E59902E420E}"/>
          </ac:spMkLst>
        </pc:spChg>
      </pc:sldChg>
      <pc:sldChg chg="addSp modSp">
        <pc:chgData name="Julia Sherman" userId="a3ddf074-a937-4d4f-8cdc-0e3e0fea9cf1" providerId="ADAL" clId="{07DEC352-C70D-48C5-AC0C-AFFACD33C08F}" dt="2025-04-23T18:00:04.560" v="22"/>
        <pc:sldMkLst>
          <pc:docMk/>
          <pc:sldMk cId="1732310801" sldId="320"/>
        </pc:sldMkLst>
        <pc:spChg chg="add mod">
          <ac:chgData name="Julia Sherman" userId="a3ddf074-a937-4d4f-8cdc-0e3e0fea9cf1" providerId="ADAL" clId="{07DEC352-C70D-48C5-AC0C-AFFACD33C08F}" dt="2025-04-23T18:00:04.560" v="22"/>
          <ac:spMkLst>
            <pc:docMk/>
            <pc:sldMk cId="1732310801" sldId="320"/>
            <ac:spMk id="2" creationId="{93C07BA5-04E0-F0A1-0871-2066400E43FD}"/>
          </ac:spMkLst>
        </pc:spChg>
      </pc:sldChg>
      <pc:sldChg chg="addSp modSp">
        <pc:chgData name="Julia Sherman" userId="a3ddf074-a937-4d4f-8cdc-0e3e0fea9cf1" providerId="ADAL" clId="{07DEC352-C70D-48C5-AC0C-AFFACD33C08F}" dt="2025-04-23T18:00:05.862" v="23"/>
        <pc:sldMkLst>
          <pc:docMk/>
          <pc:sldMk cId="2302826438" sldId="321"/>
        </pc:sldMkLst>
        <pc:spChg chg="add mod">
          <ac:chgData name="Julia Sherman" userId="a3ddf074-a937-4d4f-8cdc-0e3e0fea9cf1" providerId="ADAL" clId="{07DEC352-C70D-48C5-AC0C-AFFACD33C08F}" dt="2025-04-23T18:00:05.862" v="23"/>
          <ac:spMkLst>
            <pc:docMk/>
            <pc:sldMk cId="2302826438" sldId="321"/>
            <ac:spMk id="2" creationId="{5DBB2710-48FA-567F-1062-02E461C1EE59}"/>
          </ac:spMkLst>
        </pc:spChg>
      </pc:sldChg>
      <pc:sldChg chg="addSp modSp">
        <pc:chgData name="Julia Sherman" userId="a3ddf074-a937-4d4f-8cdc-0e3e0fea9cf1" providerId="ADAL" clId="{07DEC352-C70D-48C5-AC0C-AFFACD33C08F}" dt="2025-04-23T18:00:16.982" v="28"/>
        <pc:sldMkLst>
          <pc:docMk/>
          <pc:sldMk cId="3301389160" sldId="322"/>
        </pc:sldMkLst>
        <pc:spChg chg="add mod">
          <ac:chgData name="Julia Sherman" userId="a3ddf074-a937-4d4f-8cdc-0e3e0fea9cf1" providerId="ADAL" clId="{07DEC352-C70D-48C5-AC0C-AFFACD33C08F}" dt="2025-04-23T18:00:16.982" v="28"/>
          <ac:spMkLst>
            <pc:docMk/>
            <pc:sldMk cId="3301389160" sldId="322"/>
            <ac:spMk id="2" creationId="{4D063069-53C9-81D1-39CB-8C3B834D86F5}"/>
          </ac:spMkLst>
        </pc:spChg>
      </pc:sldChg>
      <pc:sldChg chg="addSp modSp">
        <pc:chgData name="Julia Sherman" userId="a3ddf074-a937-4d4f-8cdc-0e3e0fea9cf1" providerId="ADAL" clId="{07DEC352-C70D-48C5-AC0C-AFFACD33C08F}" dt="2025-04-23T18:00:15.750" v="27"/>
        <pc:sldMkLst>
          <pc:docMk/>
          <pc:sldMk cId="3276611795" sldId="323"/>
        </pc:sldMkLst>
        <pc:spChg chg="add mod">
          <ac:chgData name="Julia Sherman" userId="a3ddf074-a937-4d4f-8cdc-0e3e0fea9cf1" providerId="ADAL" clId="{07DEC352-C70D-48C5-AC0C-AFFACD33C08F}" dt="2025-04-23T18:00:15.750" v="27"/>
          <ac:spMkLst>
            <pc:docMk/>
            <pc:sldMk cId="3276611795" sldId="323"/>
            <ac:spMk id="2" creationId="{B8DB694B-55FA-B985-EF23-1C2F5F9C14AB}"/>
          </ac:spMkLst>
        </pc:spChg>
      </pc:sldChg>
      <pc:sldChg chg="addSp modSp">
        <pc:chgData name="Julia Sherman" userId="a3ddf074-a937-4d4f-8cdc-0e3e0fea9cf1" providerId="ADAL" clId="{07DEC352-C70D-48C5-AC0C-AFFACD33C08F}" dt="2025-04-23T18:00:02.080" v="20"/>
        <pc:sldMkLst>
          <pc:docMk/>
          <pc:sldMk cId="170836040" sldId="324"/>
        </pc:sldMkLst>
        <pc:spChg chg="add mod">
          <ac:chgData name="Julia Sherman" userId="a3ddf074-a937-4d4f-8cdc-0e3e0fea9cf1" providerId="ADAL" clId="{07DEC352-C70D-48C5-AC0C-AFFACD33C08F}" dt="2025-04-23T18:00:02.080" v="20"/>
          <ac:spMkLst>
            <pc:docMk/>
            <pc:sldMk cId="170836040" sldId="324"/>
            <ac:spMk id="2" creationId="{26E1A13E-8D71-5F06-E6C8-26A54EEC9AC0}"/>
          </ac:spMkLst>
        </pc:spChg>
      </pc:sldChg>
      <pc:sldChg chg="addSp modSp">
        <pc:chgData name="Julia Sherman" userId="a3ddf074-a937-4d4f-8cdc-0e3e0fea9cf1" providerId="ADAL" clId="{07DEC352-C70D-48C5-AC0C-AFFACD33C08F}" dt="2025-04-23T17:59:44.875" v="10"/>
        <pc:sldMkLst>
          <pc:docMk/>
          <pc:sldMk cId="3846693270" sldId="325"/>
        </pc:sldMkLst>
        <pc:spChg chg="add mod">
          <ac:chgData name="Julia Sherman" userId="a3ddf074-a937-4d4f-8cdc-0e3e0fea9cf1" providerId="ADAL" clId="{07DEC352-C70D-48C5-AC0C-AFFACD33C08F}" dt="2025-04-23T17:59:44.875" v="10"/>
          <ac:spMkLst>
            <pc:docMk/>
            <pc:sldMk cId="3846693270" sldId="325"/>
            <ac:spMk id="2" creationId="{D89ED2CC-7199-CE73-41FA-BA1E2C56C0A7}"/>
          </ac:spMkLst>
        </pc:spChg>
      </pc:sldChg>
      <pc:sldChg chg="addSp modSp">
        <pc:chgData name="Julia Sherman" userId="a3ddf074-a937-4d4f-8cdc-0e3e0fea9cf1" providerId="ADAL" clId="{07DEC352-C70D-48C5-AC0C-AFFACD33C08F}" dt="2025-04-23T17:59:46.225" v="11"/>
        <pc:sldMkLst>
          <pc:docMk/>
          <pc:sldMk cId="136935693" sldId="326"/>
        </pc:sldMkLst>
        <pc:spChg chg="add mod">
          <ac:chgData name="Julia Sherman" userId="a3ddf074-a937-4d4f-8cdc-0e3e0fea9cf1" providerId="ADAL" clId="{07DEC352-C70D-48C5-AC0C-AFFACD33C08F}" dt="2025-04-23T17:59:46.225" v="11"/>
          <ac:spMkLst>
            <pc:docMk/>
            <pc:sldMk cId="136935693" sldId="326"/>
            <ac:spMk id="2" creationId="{0D193227-216B-9170-D1FD-00FD44D16DDF}"/>
          </ac:spMkLst>
        </pc:spChg>
      </pc:sldChg>
      <pc:sldChg chg="addSp modSp">
        <pc:chgData name="Julia Sherman" userId="a3ddf074-a937-4d4f-8cdc-0e3e0fea9cf1" providerId="ADAL" clId="{07DEC352-C70D-48C5-AC0C-AFFACD33C08F}" dt="2025-04-23T18:00:09.123" v="24"/>
        <pc:sldMkLst>
          <pc:docMk/>
          <pc:sldMk cId="1846752885" sldId="327"/>
        </pc:sldMkLst>
        <pc:spChg chg="add mod">
          <ac:chgData name="Julia Sherman" userId="a3ddf074-a937-4d4f-8cdc-0e3e0fea9cf1" providerId="ADAL" clId="{07DEC352-C70D-48C5-AC0C-AFFACD33C08F}" dt="2025-04-23T18:00:09.123" v="24"/>
          <ac:spMkLst>
            <pc:docMk/>
            <pc:sldMk cId="1846752885" sldId="327"/>
            <ac:spMk id="2" creationId="{1153EF72-C4D5-A1C0-623C-CB8B4B779AB0}"/>
          </ac:spMkLst>
        </pc:spChg>
      </pc:sldChg>
      <pc:sldChg chg="addSp modSp">
        <pc:chgData name="Julia Sherman" userId="a3ddf074-a937-4d4f-8cdc-0e3e0fea9cf1" providerId="ADAL" clId="{07DEC352-C70D-48C5-AC0C-AFFACD33C08F}" dt="2025-04-23T18:00:10.366" v="25"/>
        <pc:sldMkLst>
          <pc:docMk/>
          <pc:sldMk cId="426325072" sldId="328"/>
        </pc:sldMkLst>
        <pc:spChg chg="add mod">
          <ac:chgData name="Julia Sherman" userId="a3ddf074-a937-4d4f-8cdc-0e3e0fea9cf1" providerId="ADAL" clId="{07DEC352-C70D-48C5-AC0C-AFFACD33C08F}" dt="2025-04-23T18:00:10.366" v="25"/>
          <ac:spMkLst>
            <pc:docMk/>
            <pc:sldMk cId="426325072" sldId="328"/>
            <ac:spMk id="2" creationId="{A0B48E2F-CF51-C4A1-110C-E516713AAFA4}"/>
          </ac:spMkLst>
        </pc:spChg>
      </pc:sldChg>
      <pc:sldChg chg="addSp modSp">
        <pc:chgData name="Julia Sherman" userId="a3ddf074-a937-4d4f-8cdc-0e3e0fea9cf1" providerId="ADAL" clId="{07DEC352-C70D-48C5-AC0C-AFFACD33C08F}" dt="2025-04-23T18:00:11.473" v="26"/>
        <pc:sldMkLst>
          <pc:docMk/>
          <pc:sldMk cId="2609008718" sldId="329"/>
        </pc:sldMkLst>
        <pc:spChg chg="add mod">
          <ac:chgData name="Julia Sherman" userId="a3ddf074-a937-4d4f-8cdc-0e3e0fea9cf1" providerId="ADAL" clId="{07DEC352-C70D-48C5-AC0C-AFFACD33C08F}" dt="2025-04-23T18:00:11.473" v="26"/>
          <ac:spMkLst>
            <pc:docMk/>
            <pc:sldMk cId="2609008718" sldId="329"/>
            <ac:spMk id="2" creationId="{7E16AEF8-233C-0077-C7ED-04129C71056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0358438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3770B1-F9D7-4E24-9845-E70A6E69DB76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0358438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6C812F-8347-48F3-834E-1A41C47EF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908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961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423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85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387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08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121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602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122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862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83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770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51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microsoft.com/office/2007/relationships/hdphoto" Target="../media/hdphoto1.wdp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jpeg"/><Relationship Id="rId5" Type="http://schemas.microsoft.com/office/2007/relationships/hdphoto" Target="../media/hdphoto2.wdp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jpeg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9D32F93-50AC-4C46-A5DB-291C60DDB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Triangle 12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2865080" y="5003800"/>
            <a:ext cx="4937760" cy="48006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661" y="934912"/>
            <a:ext cx="16357579" cy="8411823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3521D1-6D40-8D97-73AE-53EC63A4AF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3956" y="5143500"/>
            <a:ext cx="13382508" cy="2569957"/>
          </a:xfrm>
        </p:spPr>
        <p:txBody>
          <a:bodyPr anchor="b">
            <a:normAutofit/>
          </a:bodyPr>
          <a:lstStyle/>
          <a:p>
            <a:pPr algn="l"/>
            <a:r>
              <a:rPr lang="en-US" sz="6600"/>
              <a:t>Visiting the Sleep Lab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3837D8-E536-642C-0530-4A93003611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7400" y="7713457"/>
            <a:ext cx="10981947" cy="1129748"/>
          </a:xfrm>
        </p:spPr>
        <p:txBody>
          <a:bodyPr anchor="t">
            <a:normAutofit/>
          </a:bodyPr>
          <a:lstStyle/>
          <a:p>
            <a:pPr algn="l"/>
            <a:r>
              <a:rPr lang="en-US"/>
              <a:t>Social Narrative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8BB3846-4BDB-F3D9-D40B-58ED12523F60}"/>
              </a:ext>
            </a:extLst>
          </p:cNvPr>
          <p:cNvGrpSpPr/>
          <p:nvPr/>
        </p:nvGrpSpPr>
        <p:grpSpPr>
          <a:xfrm>
            <a:off x="1933954" y="1845776"/>
            <a:ext cx="14420096" cy="2986248"/>
            <a:chOff x="4083" y="6176963"/>
            <a:chExt cx="3322880" cy="688133"/>
          </a:xfrm>
        </p:grpSpPr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4F332168-8527-DD83-CE10-22FFC7FAB00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4641AE6-DD12-29C5-4FB6-31597A1F3D3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7" name="TextBox 3">
            <a:extLst>
              <a:ext uri="{FF2B5EF4-FFF2-40B4-BE49-F238E27FC236}">
                <a16:creationId xmlns:a16="http://schemas.microsoft.com/office/drawing/2014/main" id="{1E2AD50B-4E6C-0F0A-7678-426022A348FB}"/>
              </a:ext>
            </a:extLst>
          </p:cNvPr>
          <p:cNvSpPr txBox="1"/>
          <p:nvPr/>
        </p:nvSpPr>
        <p:spPr>
          <a:xfrm>
            <a:off x="442898" y="9985629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8407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5F49A7-F31E-040A-8F08-878255CCEB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7537" y="1879996"/>
            <a:ext cx="7772400" cy="6527007"/>
          </a:xfrm>
        </p:spPr>
        <p:txBody>
          <a:bodyPr/>
          <a:lstStyle/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spc="125">
              <a:solidFill>
                <a:srgbClr val="181818"/>
              </a:solidFill>
              <a:latin typeface="Arial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They will also show me the movie cabinet. Here, I can choose a movie to watch in my room.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indent="0">
              <a:buNone/>
            </a:pPr>
            <a:endParaRPr lang="en-US"/>
          </a:p>
        </p:txBody>
      </p:sp>
      <p:pic>
        <p:nvPicPr>
          <p:cNvPr id="4" name="Content Placeholder 3" descr="A cabinet with shelves full of books and dvds&#10;&#10;Description automatically generated">
            <a:extLst>
              <a:ext uri="{FF2B5EF4-FFF2-40B4-BE49-F238E27FC236}">
                <a16:creationId xmlns:a16="http://schemas.microsoft.com/office/drawing/2014/main" id="{9A865171-8F79-83F3-320E-455B0F19C63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9" b="29443"/>
          <a:stretch/>
        </p:blipFill>
        <p:spPr>
          <a:xfrm>
            <a:off x="9350976" y="2954809"/>
            <a:ext cx="7787859" cy="4112986"/>
          </a:xfr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0D193227-216B-9170-D1FD-00FD44D16DDF}"/>
              </a:ext>
            </a:extLst>
          </p:cNvPr>
          <p:cNvSpPr txBox="1"/>
          <p:nvPr/>
        </p:nvSpPr>
        <p:spPr>
          <a:xfrm>
            <a:off x="442898" y="9985629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9356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5F49A7-F31E-040A-8F08-878255CCEB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7537" y="1879996"/>
            <a:ext cx="7772400" cy="6527007"/>
          </a:xfrm>
        </p:spPr>
        <p:txBody>
          <a:bodyPr/>
          <a:lstStyle/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spc="125">
              <a:solidFill>
                <a:srgbClr val="181818"/>
              </a:solidFill>
              <a:latin typeface="Arial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Once I am in my room, they will tell me what I can expect for the evening.</a:t>
            </a: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 will change into my pajamas and get ready for bed.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indent="0">
              <a:buNone/>
            </a:pPr>
            <a:endParaRPr lang="en-US"/>
          </a:p>
        </p:txBody>
      </p:sp>
      <p:pic>
        <p:nvPicPr>
          <p:cNvPr id="4" name="Content Placeholder 3" descr="A hospital room with a bed and a chair&#10;&#10;Description automatically generated">
            <a:extLst>
              <a:ext uri="{FF2B5EF4-FFF2-40B4-BE49-F238E27FC236}">
                <a16:creationId xmlns:a16="http://schemas.microsoft.com/office/drawing/2014/main" id="{ADB7FB17-F5C4-3048-3F7F-8662D2E2B6F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7"/>
          <a:stretch/>
        </p:blipFill>
        <p:spPr>
          <a:xfrm>
            <a:off x="9248065" y="2238375"/>
            <a:ext cx="7772400" cy="5810248"/>
          </a:xfr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3CD0989E-0912-6B79-22B4-76C6AE3EF375}"/>
              </a:ext>
            </a:extLst>
          </p:cNvPr>
          <p:cNvSpPr txBox="1"/>
          <p:nvPr/>
        </p:nvSpPr>
        <p:spPr>
          <a:xfrm>
            <a:off x="442898" y="9985629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64723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5F49A7-F31E-040A-8F08-878255CCEB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7537" y="1879996"/>
            <a:ext cx="7772400" cy="6527007"/>
          </a:xfrm>
        </p:spPr>
        <p:txBody>
          <a:bodyPr/>
          <a:lstStyle/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spc="125">
              <a:solidFill>
                <a:srgbClr val="181818"/>
              </a:solidFill>
              <a:latin typeface="Arial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Once I am ready for bed, I can press the call light button.</a:t>
            </a: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This will tell my tech that I am ready for my sleep study, and they will come to set me up.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indent="0">
              <a:buNone/>
            </a:pPr>
            <a:endParaRPr lang="en-US"/>
          </a:p>
        </p:txBody>
      </p:sp>
      <p:pic>
        <p:nvPicPr>
          <p:cNvPr id="9" name="Content Placeholder 3" descr="A hand holding a white cord&#10;&#10;Description automatically generated">
            <a:extLst>
              <a:ext uri="{FF2B5EF4-FFF2-40B4-BE49-F238E27FC236}">
                <a16:creationId xmlns:a16="http://schemas.microsoft.com/office/drawing/2014/main" id="{8E8ADDBB-4A28-29D2-E360-EB0840D982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29" b="19650"/>
          <a:stretch/>
        </p:blipFill>
        <p:spPr>
          <a:xfrm>
            <a:off x="10744200" y="2520950"/>
            <a:ext cx="4772025" cy="5245100"/>
          </a:xfrm>
          <a:prstGeom prst="rect">
            <a:avLst/>
          </a:prstGeo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6346479C-74AD-3875-6CAF-C63D90DE0DD6}"/>
              </a:ext>
            </a:extLst>
          </p:cNvPr>
          <p:cNvSpPr txBox="1"/>
          <p:nvPr/>
        </p:nvSpPr>
        <p:spPr>
          <a:xfrm>
            <a:off x="442898" y="9985629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032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5F49A7-F31E-040A-8F08-878255CCEB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7537" y="1879996"/>
            <a:ext cx="7772400" cy="6527007"/>
          </a:xfrm>
        </p:spPr>
        <p:txBody>
          <a:bodyPr/>
          <a:lstStyle/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>
              <a:solidFill>
                <a:prstClr val="black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They will measure my head.</a:t>
            </a: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Then they will draw small dots on my head with a marker. This will give the tech a map of where to attach the stickers later.</a:t>
            </a:r>
          </a:p>
          <a:p>
            <a:pPr marL="0" indent="0">
              <a:buNone/>
            </a:pPr>
            <a:endParaRPr lang="en-US"/>
          </a:p>
        </p:txBody>
      </p:sp>
      <p:pic>
        <p:nvPicPr>
          <p:cNvPr id="4" name="Content Placeholder 3" descr="A red marker and a white ruler&#10;&#10;Description automatically generated">
            <a:extLst>
              <a:ext uri="{FF2B5EF4-FFF2-40B4-BE49-F238E27FC236}">
                <a16:creationId xmlns:a16="http://schemas.microsoft.com/office/drawing/2014/main" id="{C8A6F9A9-7EC6-A7E0-E8A2-6894157F1E3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116" t="27597" r="29998" b="12663"/>
          <a:stretch/>
        </p:blipFill>
        <p:spPr>
          <a:xfrm>
            <a:off x="10593161" y="2781303"/>
            <a:ext cx="5561240" cy="4648190"/>
          </a:xfr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C46F248B-3E7B-C68F-CD34-4A5D38F2150A}"/>
              </a:ext>
            </a:extLst>
          </p:cNvPr>
          <p:cNvSpPr txBox="1"/>
          <p:nvPr/>
        </p:nvSpPr>
        <p:spPr>
          <a:xfrm>
            <a:off x="442898" y="9985629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7235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5F49A7-F31E-040A-8F08-878255CCEB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7537" y="1879996"/>
            <a:ext cx="7772400" cy="652700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2700" marR="466725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2700" marR="466725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dirty="0">
              <a:solidFill>
                <a:prstClr val="black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2700" marR="466725" indent="0" defTabSz="457200">
              <a:lnSpc>
                <a:spcPct val="107600"/>
              </a:lnSpc>
              <a:spcBef>
                <a:spcPts val="100"/>
              </a:spcBef>
              <a:buNone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Aptos" panose="020B0004020202020204" pitchFamily="34" charset="0"/>
                <a:cs typeface="Times New Roman"/>
              </a:rPr>
              <a:t>Each mark will be cleaned with a special scrubbing </a:t>
            </a:r>
            <a:r>
              <a:rPr lang="en-US" sz="3600" dirty="0">
                <a:solidFill>
                  <a:prstClr val="black"/>
                </a:solidFill>
                <a:latin typeface="Aptos"/>
                <a:ea typeface="Aptos" panose="020B0004020202020204" pitchFamily="34" charset="0"/>
                <a:cs typeface="Times New Roman"/>
              </a:rPr>
              <a:t>gel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Aptos" panose="020B0004020202020204" pitchFamily="34" charset="0"/>
                <a:cs typeface="Times New Roman"/>
              </a:rPr>
              <a:t>that feels a little scratchy.</a:t>
            </a:r>
            <a:endParaRPr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Aptos" panose="020B0004020202020204" pitchFamily="34" charset="0"/>
              <a:cs typeface="Times New Roman"/>
            </a:endParaRPr>
          </a:p>
          <a:p>
            <a:pPr marL="12700" marR="466725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marL="12700" marR="466725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Times New Roman" panose="02020603050405020304" pitchFamily="18" charset="0"/>
              </a:rPr>
              <a:t>This will help the stickers stay on better.</a:t>
            </a:r>
            <a:endParaRPr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Content Placeholder 3" descr="A toothpaste and a toothbrush&#10;&#10;Description automatically generated">
            <a:extLst>
              <a:ext uri="{FF2B5EF4-FFF2-40B4-BE49-F238E27FC236}">
                <a16:creationId xmlns:a16="http://schemas.microsoft.com/office/drawing/2014/main" id="{8A0456CD-58BC-9026-9EA0-395D0A2F42C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98" t="9996" r="31598" b="28664"/>
          <a:stretch/>
        </p:blipFill>
        <p:spPr>
          <a:xfrm>
            <a:off x="11506200" y="2848444"/>
            <a:ext cx="4191000" cy="4590111"/>
          </a:xfr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A1C4976B-7893-D904-30FC-42790AB1EC9A}"/>
              </a:ext>
            </a:extLst>
          </p:cNvPr>
          <p:cNvSpPr txBox="1"/>
          <p:nvPr/>
        </p:nvSpPr>
        <p:spPr>
          <a:xfrm>
            <a:off x="442898" y="9985629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3364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5F49A7-F31E-040A-8F08-878255CCEB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7537" y="1879996"/>
            <a:ext cx="7772400" cy="652700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2700" marR="466725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2700" marR="466725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dirty="0">
              <a:solidFill>
                <a:prstClr val="black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2700" marR="466725" indent="0" defTabSz="457200">
              <a:lnSpc>
                <a:spcPct val="107600"/>
              </a:lnSpc>
              <a:spcBef>
                <a:spcPts val="100"/>
              </a:spcBef>
              <a:buNone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Aptos" panose="020B0004020202020204" pitchFamily="34" charset="0"/>
                <a:cs typeface="Times New Roman"/>
              </a:rPr>
              <a:t>Electrode wires will then be stuck to each spot on my head with a thick paste.</a:t>
            </a:r>
            <a:endParaRPr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Aptos" panose="020B0004020202020204" pitchFamily="34" charset="0"/>
              <a:cs typeface="Times New Roman"/>
            </a:endParaRPr>
          </a:p>
          <a:p>
            <a:pPr marL="12700" marR="466725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marL="12700" marR="466725" indent="0" defTabSz="457200">
              <a:lnSpc>
                <a:spcPct val="107600"/>
              </a:lnSpc>
              <a:spcBef>
                <a:spcPts val="100"/>
              </a:spcBef>
              <a:buNone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cs typeface="Times New Roman"/>
              </a:rPr>
              <a:t>The </a:t>
            </a:r>
            <a:r>
              <a:rPr lang="en-US" sz="3600" dirty="0">
                <a:solidFill>
                  <a:prstClr val="black"/>
                </a:solidFill>
                <a:latin typeface="Aptos"/>
                <a:cs typeface="Times New Roman"/>
              </a:rPr>
              <a:t>paste is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cs typeface="Times New Roman"/>
              </a:rPr>
              <a:t> thick like toothpaste.</a:t>
            </a:r>
            <a:endParaRPr lang="en-US" dirty="0">
              <a:solidFill>
                <a:prstClr val="black"/>
              </a:solidFill>
              <a:latin typeface="Calibri"/>
              <a:ea typeface="Calibri" panose="020F0502020204030204"/>
              <a:cs typeface="Calibri"/>
            </a:endParaRPr>
          </a:p>
        </p:txBody>
      </p:sp>
      <p:pic>
        <p:nvPicPr>
          <p:cNvPr id="11" name="Content Placeholder 10" descr="A bunch of colorful wires on a table&#10;&#10;Description automatically generated">
            <a:extLst>
              <a:ext uri="{FF2B5EF4-FFF2-40B4-BE49-F238E27FC236}">
                <a16:creationId xmlns:a16="http://schemas.microsoft.com/office/drawing/2014/main" id="{0A027DC2-4942-47F2-89F3-EAD5F2EA535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99" t="15925" r="6007" b="23334"/>
          <a:stretch/>
        </p:blipFill>
        <p:spPr>
          <a:xfrm>
            <a:off x="9448800" y="2573579"/>
            <a:ext cx="7772400" cy="5139840"/>
          </a:xfrm>
          <a:prstGeom prst="rect">
            <a:avLst/>
          </a:prstGeo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0EECA040-0F31-2076-ADEC-7A376E0EFEAB}"/>
              </a:ext>
            </a:extLst>
          </p:cNvPr>
          <p:cNvSpPr txBox="1"/>
          <p:nvPr/>
        </p:nvSpPr>
        <p:spPr>
          <a:xfrm>
            <a:off x="442898" y="9985629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65070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5F49A7-F31E-040A-8F08-878255CCEB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7537" y="1879996"/>
            <a:ext cx="7772400" cy="6527007"/>
          </a:xfrm>
        </p:spPr>
        <p:txBody>
          <a:bodyPr/>
          <a:lstStyle/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Once the electrodes are on, the tech will wrap my head with a soft thin fabric. </a:t>
            </a: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This will help the electrodes stay in place while I sleep.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indent="0">
              <a:buNone/>
            </a:pPr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22335C9-3275-04E7-B1DD-8ECFE40979E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12" r="24412"/>
          <a:stretch/>
        </p:blipFill>
        <p:spPr>
          <a:xfrm>
            <a:off x="10515600" y="1943100"/>
            <a:ext cx="5459511" cy="6400799"/>
          </a:xfr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59A9D0DD-A67B-D810-F1C3-2F1EA4A54032}"/>
              </a:ext>
            </a:extLst>
          </p:cNvPr>
          <p:cNvSpPr txBox="1"/>
          <p:nvPr/>
        </p:nvSpPr>
        <p:spPr>
          <a:xfrm>
            <a:off x="442898" y="9985629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6901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5F49A7-F31E-040A-8F08-878255CCEB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7537" y="1879996"/>
            <a:ext cx="7772400" cy="6527007"/>
          </a:xfrm>
        </p:spPr>
        <p:txBody>
          <a:bodyPr/>
          <a:lstStyle/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 tech will apply a few extra stickers, one to my chest and one around my finger. </a:t>
            </a: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These will monitor my heart rate and oxygen levels.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indent="0">
              <a:buNone/>
            </a:pPr>
            <a:endParaRPr lang="en-US"/>
          </a:p>
        </p:txBody>
      </p:sp>
      <p:pic>
        <p:nvPicPr>
          <p:cNvPr id="4" name="Content Placeholder 3" descr="A finger with a heart on it&#10;&#10;Description automatically generated">
            <a:extLst>
              <a:ext uri="{FF2B5EF4-FFF2-40B4-BE49-F238E27FC236}">
                <a16:creationId xmlns:a16="http://schemas.microsoft.com/office/drawing/2014/main" id="{77F50F99-9C82-407C-25DF-3B40C56408D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98" t="23330" r="37999" b="15329"/>
          <a:stretch/>
        </p:blipFill>
        <p:spPr>
          <a:xfrm>
            <a:off x="10439401" y="3310466"/>
            <a:ext cx="3352800" cy="4284133"/>
          </a:xfr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119FD915-B299-BEF4-6401-FD6215A869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0" t="32373" r="64508" b="5933"/>
          <a:stretch/>
        </p:blipFill>
        <p:spPr bwMode="auto">
          <a:xfrm>
            <a:off x="14097000" y="3543300"/>
            <a:ext cx="2783164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D611DCAF-E284-CBA5-2B1D-1C42480CE2B8}"/>
              </a:ext>
            </a:extLst>
          </p:cNvPr>
          <p:cNvSpPr txBox="1"/>
          <p:nvPr/>
        </p:nvSpPr>
        <p:spPr>
          <a:xfrm>
            <a:off x="442898" y="9985629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2925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5F49A7-F31E-040A-8F08-878255CCEB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7537" y="1879996"/>
            <a:ext cx="7772400" cy="6527007"/>
          </a:xfrm>
        </p:spPr>
        <p:txBody>
          <a:bodyPr/>
          <a:lstStyle/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 will also wear two soft bands.</a:t>
            </a: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One will wrap around my chest, and one will wrap around my abdomen.</a:t>
            </a: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These bands have sensors on them that will help my tech learn about my breathing.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indent="0">
              <a:buNone/>
            </a:pPr>
            <a:endParaRPr lang="en-US"/>
          </a:p>
        </p:txBody>
      </p:sp>
      <p:pic>
        <p:nvPicPr>
          <p:cNvPr id="4" name="Content Placeholder 3" descr="A blue and white logo&#10;&#10;Description automatically generated">
            <a:extLst>
              <a:ext uri="{FF2B5EF4-FFF2-40B4-BE49-F238E27FC236}">
                <a16:creationId xmlns:a16="http://schemas.microsoft.com/office/drawing/2014/main" id="{C34B7241-5C86-0126-2C58-DE202401B55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15" t="27178" r="35781" b="25603"/>
          <a:stretch/>
        </p:blipFill>
        <p:spPr>
          <a:xfrm>
            <a:off x="11582400" y="2857499"/>
            <a:ext cx="4648200" cy="4572000"/>
          </a:xfr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1ADE94F8-59CF-1A93-80DB-87E92B8552B2}"/>
              </a:ext>
            </a:extLst>
          </p:cNvPr>
          <p:cNvSpPr txBox="1"/>
          <p:nvPr/>
        </p:nvSpPr>
        <p:spPr>
          <a:xfrm>
            <a:off x="442898" y="9985629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89480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5F49A7-F31E-040A-8F08-878255CCEB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7537" y="1879996"/>
            <a:ext cx="7772400" cy="6527007"/>
          </a:xfrm>
        </p:spPr>
        <p:txBody>
          <a:bodyPr/>
          <a:lstStyle/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 will wear a small flexible tube called a Nasal Cannula on my face. This helps my tech learn about my breathing. </a:t>
            </a: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It will not hurt me. It will be soft and lay gently beneath my nose.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4" name="Content Placeholder 3" descr="A close-up of a tube&#10;&#10;Description automatically generated">
            <a:extLst>
              <a:ext uri="{FF2B5EF4-FFF2-40B4-BE49-F238E27FC236}">
                <a16:creationId xmlns:a16="http://schemas.microsoft.com/office/drawing/2014/main" id="{06F91460-5DE5-5A16-70E3-28E0C1B5E81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35" t="47665" r="19066" b="25487"/>
          <a:stretch/>
        </p:blipFill>
        <p:spPr>
          <a:xfrm>
            <a:off x="11353800" y="4038602"/>
            <a:ext cx="4707826" cy="2209796"/>
          </a:xfr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26E1A13E-8D71-5F06-E6C8-26A54EEC9AC0}"/>
              </a:ext>
            </a:extLst>
          </p:cNvPr>
          <p:cNvSpPr txBox="1"/>
          <p:nvPr/>
        </p:nvSpPr>
        <p:spPr>
          <a:xfrm>
            <a:off x="442898" y="9985629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8360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282525" y="393700"/>
            <a:ext cx="547179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4000" spc="140">
                <a:solidFill>
                  <a:schemeClr val="accent1"/>
                </a:solidFill>
                <a:latin typeface="Arial"/>
                <a:cs typeface="Arial"/>
              </a:rPr>
              <a:t>A</a:t>
            </a:r>
            <a:r>
              <a:rPr lang="en-US" sz="4000" spc="340">
                <a:solidFill>
                  <a:schemeClr val="accent1"/>
                </a:solidFill>
                <a:latin typeface="Arial"/>
                <a:cs typeface="Arial"/>
              </a:rPr>
              <a:t> </a:t>
            </a:r>
            <a:r>
              <a:rPr lang="en-US" sz="4000" spc="145">
                <a:solidFill>
                  <a:schemeClr val="accent1"/>
                </a:solidFill>
                <a:latin typeface="Arial"/>
                <a:cs typeface="Arial"/>
              </a:rPr>
              <a:t>note</a:t>
            </a:r>
            <a:r>
              <a:rPr lang="en-US" sz="4000" spc="345">
                <a:solidFill>
                  <a:schemeClr val="accent1"/>
                </a:solidFill>
                <a:latin typeface="Arial"/>
                <a:cs typeface="Arial"/>
              </a:rPr>
              <a:t> </a:t>
            </a:r>
            <a:r>
              <a:rPr lang="en-US" sz="4000" spc="190">
                <a:solidFill>
                  <a:schemeClr val="accent1"/>
                </a:solidFill>
                <a:latin typeface="Arial"/>
                <a:cs typeface="Arial"/>
              </a:rPr>
              <a:t>to</a:t>
            </a:r>
            <a:r>
              <a:rPr lang="en-US" sz="4000" spc="345">
                <a:solidFill>
                  <a:schemeClr val="accent1"/>
                </a:solidFill>
                <a:latin typeface="Arial"/>
                <a:cs typeface="Arial"/>
              </a:rPr>
              <a:t> </a:t>
            </a:r>
            <a:r>
              <a:rPr lang="en-US" sz="4000" spc="60">
                <a:solidFill>
                  <a:schemeClr val="accent1"/>
                </a:solidFill>
                <a:latin typeface="Arial"/>
                <a:cs typeface="Arial"/>
              </a:rPr>
              <a:t>caregivers:</a:t>
            </a:r>
            <a:endParaRPr lang="en-US" sz="400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82525" y="1523776"/>
            <a:ext cx="15786276" cy="6437019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12700" marR="210185"/>
            <a:r>
              <a:rPr lang="en-US" sz="2000" dirty="0">
                <a:latin typeface="Arial"/>
                <a:cs typeface="Arial"/>
              </a:rPr>
              <a:t>This social narrative has been written to help you and your child prepare for your visit to the UC Davis Sleep Lab.</a:t>
            </a:r>
            <a:endParaRPr lang="en-US" sz="2000" strike="sngStrike" dirty="0">
              <a:latin typeface="Arial"/>
              <a:cs typeface="Arial"/>
            </a:endParaRPr>
          </a:p>
          <a:p>
            <a:pPr marL="12700" marR="210185"/>
            <a:endParaRPr lang="en-US" sz="1050" dirty="0">
              <a:latin typeface="Arial"/>
              <a:cs typeface="Arial"/>
            </a:endParaRPr>
          </a:p>
          <a:p>
            <a:pPr marL="12700" marR="210185"/>
            <a:r>
              <a:rPr lang="en-US" sz="2000" dirty="0">
                <a:latin typeface="Arial"/>
                <a:cs typeface="Arial"/>
              </a:rPr>
              <a:t>Social Narratives are clearly written stories that paint a picture of a situation, event or activity. They can be used to increase understanding of a specific situation and help children prepare ahead of time.</a:t>
            </a:r>
          </a:p>
          <a:p>
            <a:pPr marL="12700" marR="210185"/>
            <a:endParaRPr lang="en-US" sz="2000" dirty="0">
              <a:latin typeface="Arial"/>
              <a:cs typeface="Arial"/>
            </a:endParaRPr>
          </a:p>
          <a:p>
            <a:pPr marL="12700" marR="210185"/>
            <a:r>
              <a:rPr lang="en-US" sz="2000" dirty="0">
                <a:latin typeface="Arial"/>
                <a:cs typeface="Arial"/>
              </a:rPr>
              <a:t>This</a:t>
            </a:r>
            <a:r>
              <a:rPr lang="en-US" sz="2000" spc="-5" dirty="0">
                <a:latin typeface="Arial"/>
                <a:cs typeface="Arial"/>
              </a:rPr>
              <a:t> social narrative </a:t>
            </a:r>
            <a:r>
              <a:rPr lang="en-US" sz="2000" dirty="0">
                <a:latin typeface="Arial"/>
                <a:cs typeface="Arial"/>
              </a:rPr>
              <a:t>was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spc="65" dirty="0">
                <a:latin typeface="Arial"/>
                <a:cs typeface="Arial"/>
              </a:rPr>
              <a:t>written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for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patients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of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different </a:t>
            </a:r>
            <a:r>
              <a:rPr lang="en-US" sz="2000" spc="-10" dirty="0">
                <a:latin typeface="Arial"/>
                <a:cs typeface="Arial"/>
              </a:rPr>
              <a:t>ages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and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language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spc="-30" dirty="0">
                <a:latin typeface="Arial"/>
                <a:cs typeface="Arial"/>
              </a:rPr>
              <a:t>levels.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spc="-40" dirty="0">
                <a:latin typeface="Arial"/>
                <a:cs typeface="Arial"/>
              </a:rPr>
              <a:t>Please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spc="-10" dirty="0">
                <a:latin typeface="Arial"/>
                <a:cs typeface="Arial"/>
              </a:rPr>
              <a:t>use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language your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child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is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familiar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spc="90" dirty="0">
                <a:latin typeface="Arial"/>
                <a:cs typeface="Arial"/>
              </a:rPr>
              <a:t>with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at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home or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when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visiting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spc="-50" dirty="0">
                <a:latin typeface="Arial"/>
                <a:cs typeface="Arial"/>
              </a:rPr>
              <a:t>a </a:t>
            </a:r>
            <a:r>
              <a:rPr lang="en-US" sz="2000" spc="-10" dirty="0">
                <a:latin typeface="Arial"/>
                <a:cs typeface="Arial"/>
              </a:rPr>
              <a:t>doctor.</a:t>
            </a:r>
            <a:endParaRPr lang="en-US" sz="2000" dirty="0">
              <a:latin typeface="Arial"/>
              <a:cs typeface="Arial"/>
            </a:endParaRPr>
          </a:p>
          <a:p>
            <a:endParaRPr lang="en-US" sz="2200" dirty="0">
              <a:latin typeface="Arial"/>
              <a:cs typeface="Arial"/>
            </a:endParaRPr>
          </a:p>
          <a:p>
            <a:pPr marL="12700" marR="5080"/>
            <a:r>
              <a:rPr lang="en-US" sz="2000" spc="-30" dirty="0">
                <a:latin typeface="Arial"/>
                <a:cs typeface="Arial"/>
              </a:rPr>
              <a:t>Read</a:t>
            </a:r>
            <a:r>
              <a:rPr lang="en-US" sz="2000" spc="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this</a:t>
            </a:r>
            <a:r>
              <a:rPr lang="en-US" sz="2000" spc="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first</a:t>
            </a:r>
            <a:r>
              <a:rPr lang="en-US" sz="2000" spc="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and</a:t>
            </a:r>
            <a:r>
              <a:rPr lang="en-US" sz="2000" spc="5" dirty="0">
                <a:latin typeface="Arial"/>
                <a:cs typeface="Arial"/>
              </a:rPr>
              <a:t> </a:t>
            </a:r>
            <a:r>
              <a:rPr lang="en-US" sz="2000" spc="-20" dirty="0">
                <a:latin typeface="Arial"/>
                <a:cs typeface="Arial"/>
              </a:rPr>
              <a:t>choose</a:t>
            </a:r>
            <a:r>
              <a:rPr lang="en-US" sz="2000" spc="5" dirty="0">
                <a:latin typeface="Arial"/>
                <a:cs typeface="Arial"/>
              </a:rPr>
              <a:t> </a:t>
            </a:r>
            <a:r>
              <a:rPr lang="en-US" sz="2000" spc="75" dirty="0">
                <a:latin typeface="Arial"/>
                <a:cs typeface="Arial"/>
              </a:rPr>
              <a:t>what</a:t>
            </a:r>
            <a:r>
              <a:rPr lang="en-US" sz="2000" spc="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information</a:t>
            </a:r>
            <a:r>
              <a:rPr lang="en-US" sz="2000" spc="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you</a:t>
            </a:r>
            <a:r>
              <a:rPr lang="en-US" sz="2000" spc="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think</a:t>
            </a:r>
            <a:r>
              <a:rPr lang="en-US" sz="2000" spc="5" dirty="0">
                <a:latin typeface="Arial"/>
                <a:cs typeface="Arial"/>
              </a:rPr>
              <a:t> </a:t>
            </a:r>
            <a:r>
              <a:rPr lang="en-US" sz="2000" spc="65" dirty="0">
                <a:latin typeface="Arial"/>
                <a:cs typeface="Arial"/>
              </a:rPr>
              <a:t>will</a:t>
            </a:r>
            <a:r>
              <a:rPr lang="en-US" sz="2000" spc="1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be</a:t>
            </a:r>
            <a:r>
              <a:rPr lang="en-US" sz="2000" spc="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helpful.</a:t>
            </a:r>
            <a:r>
              <a:rPr lang="en-US" sz="2000" spc="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Reviewing this with your child before your visit is helpful</a:t>
            </a:r>
            <a:r>
              <a:rPr lang="en-US" sz="2000" spc="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for</a:t>
            </a:r>
            <a:r>
              <a:rPr lang="en-US" sz="2000" spc="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many</a:t>
            </a:r>
            <a:r>
              <a:rPr lang="en-US" sz="2000" spc="1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children.</a:t>
            </a:r>
            <a:r>
              <a:rPr lang="en-US" sz="2000" spc="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However,</a:t>
            </a:r>
            <a:r>
              <a:rPr lang="en-US" sz="2000" spc="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you</a:t>
            </a:r>
            <a:r>
              <a:rPr lang="en-US" sz="2000" spc="5" dirty="0">
                <a:latin typeface="Arial"/>
                <a:cs typeface="Arial"/>
              </a:rPr>
              <a:t> </a:t>
            </a:r>
            <a:r>
              <a:rPr lang="en-US" sz="2000" spc="-25" dirty="0">
                <a:latin typeface="Arial"/>
                <a:cs typeface="Arial"/>
              </a:rPr>
              <a:t>may </a:t>
            </a:r>
            <a:r>
              <a:rPr lang="en-US" sz="2000" spc="-10" dirty="0">
                <a:latin typeface="Arial"/>
                <a:cs typeface="Arial"/>
              </a:rPr>
              <a:t>decide</a:t>
            </a:r>
            <a:r>
              <a:rPr lang="en-US" sz="2000" spc="-2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that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a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spc="-10" dirty="0">
                <a:latin typeface="Arial"/>
                <a:cs typeface="Arial"/>
              </a:rPr>
              <a:t>social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narrative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is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not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the</a:t>
            </a:r>
            <a:r>
              <a:rPr lang="en-US" sz="2000" spc="-2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best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spc="60" dirty="0">
                <a:latin typeface="Arial"/>
                <a:cs typeface="Arial"/>
              </a:rPr>
              <a:t>way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spc="50" dirty="0">
                <a:latin typeface="Arial"/>
                <a:cs typeface="Arial"/>
              </a:rPr>
              <a:t>to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prepare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your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child.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spc="-35" dirty="0">
                <a:latin typeface="Arial"/>
                <a:cs typeface="Arial"/>
              </a:rPr>
              <a:t>You</a:t>
            </a:r>
            <a:r>
              <a:rPr lang="en-US" sz="2000" spc="-25" dirty="0">
                <a:latin typeface="Arial"/>
                <a:cs typeface="Arial"/>
              </a:rPr>
              <a:t> </a:t>
            </a:r>
            <a:r>
              <a:rPr lang="en-US" sz="2000" spc="55" dirty="0">
                <a:latin typeface="Arial"/>
                <a:cs typeface="Arial"/>
              </a:rPr>
              <a:t>know</a:t>
            </a:r>
            <a:r>
              <a:rPr lang="en-US" sz="2000" spc="-2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your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child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best.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If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you</a:t>
            </a:r>
            <a:r>
              <a:rPr lang="en-US" sz="2000" spc="-25" dirty="0">
                <a:latin typeface="Arial"/>
                <a:cs typeface="Arial"/>
              </a:rPr>
              <a:t> </a:t>
            </a:r>
            <a:r>
              <a:rPr lang="en-US" sz="2000" spc="-10" dirty="0">
                <a:latin typeface="Arial"/>
                <a:cs typeface="Arial"/>
              </a:rPr>
              <a:t>decide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the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spc="-10" dirty="0">
                <a:latin typeface="Arial"/>
                <a:cs typeface="Arial"/>
              </a:rPr>
              <a:t>social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narrative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provides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too</a:t>
            </a:r>
            <a:r>
              <a:rPr lang="en-US" sz="2000" spc="-20" dirty="0">
                <a:latin typeface="Arial"/>
                <a:cs typeface="Arial"/>
              </a:rPr>
              <a:t> much</a:t>
            </a:r>
            <a:r>
              <a:rPr lang="en-US" sz="2000" spc="50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information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and your child </a:t>
            </a:r>
            <a:r>
              <a:rPr lang="en-US" sz="2000" spc="50" dirty="0">
                <a:latin typeface="Arial"/>
                <a:cs typeface="Arial"/>
              </a:rPr>
              <a:t>would</a:t>
            </a:r>
            <a:r>
              <a:rPr lang="en-US" sz="2000" dirty="0">
                <a:latin typeface="Arial"/>
                <a:cs typeface="Arial"/>
              </a:rPr>
              <a:t> do better </a:t>
            </a:r>
            <a:r>
              <a:rPr lang="en-US" sz="2000" spc="90" dirty="0">
                <a:latin typeface="Arial"/>
                <a:cs typeface="Arial"/>
              </a:rPr>
              <a:t>with</a:t>
            </a:r>
            <a:r>
              <a:rPr lang="en-US" sz="2000" dirty="0">
                <a:latin typeface="Arial"/>
                <a:cs typeface="Arial"/>
              </a:rPr>
              <a:t> a visual </a:t>
            </a:r>
            <a:r>
              <a:rPr lang="en-US" sz="2000" spc="-20" dirty="0">
                <a:latin typeface="Arial"/>
                <a:cs typeface="Arial"/>
              </a:rPr>
              <a:t>schedule</a:t>
            </a:r>
            <a:r>
              <a:rPr lang="en-US" sz="2000" dirty="0">
                <a:latin typeface="Arial"/>
                <a:cs typeface="Arial"/>
              </a:rPr>
              <a:t>, </a:t>
            </a:r>
            <a:r>
              <a:rPr lang="en-US" sz="2000" spc="-25" dirty="0">
                <a:latin typeface="Arial"/>
                <a:cs typeface="Arial"/>
              </a:rPr>
              <a:t>please</a:t>
            </a:r>
            <a:r>
              <a:rPr lang="en-US" sz="2000" dirty="0">
                <a:latin typeface="Arial"/>
                <a:cs typeface="Arial"/>
              </a:rPr>
              <a:t> feel free </a:t>
            </a:r>
            <a:r>
              <a:rPr lang="en-US" sz="2000" spc="50" dirty="0">
                <a:latin typeface="Arial"/>
                <a:cs typeface="Arial"/>
              </a:rPr>
              <a:t>to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spc="-10" dirty="0">
                <a:latin typeface="Arial"/>
                <a:cs typeface="Arial"/>
              </a:rPr>
              <a:t>use</a:t>
            </a:r>
            <a:r>
              <a:rPr lang="en-US" sz="2000" dirty="0">
                <a:latin typeface="Arial"/>
                <a:cs typeface="Arial"/>
              </a:rPr>
              <a:t> the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picture </a:t>
            </a:r>
            <a:r>
              <a:rPr lang="en-US" sz="2000" spc="-20" dirty="0">
                <a:latin typeface="Arial"/>
                <a:cs typeface="Arial"/>
              </a:rPr>
              <a:t>schedule</a:t>
            </a:r>
            <a:r>
              <a:rPr lang="en-US" sz="2000" dirty="0">
                <a:latin typeface="Arial"/>
                <a:cs typeface="Arial"/>
              </a:rPr>
              <a:t> that was also sent to you</a:t>
            </a:r>
            <a:r>
              <a:rPr lang="en-US" sz="2000" spc="-20" dirty="0">
                <a:latin typeface="Arial"/>
                <a:cs typeface="Arial"/>
              </a:rPr>
              <a:t>.</a:t>
            </a:r>
            <a:endParaRPr lang="en-US" sz="2000" dirty="0">
              <a:latin typeface="Arial"/>
              <a:cs typeface="Arial"/>
            </a:endParaRPr>
          </a:p>
          <a:p>
            <a:r>
              <a:rPr lang="en-US" sz="2200" dirty="0">
                <a:latin typeface="Arial"/>
                <a:cs typeface="Arial"/>
              </a:rPr>
              <a:t> </a:t>
            </a:r>
          </a:p>
          <a:p>
            <a:pPr marL="12700" marR="147955">
              <a:tabLst>
                <a:tab pos="5621655" algn="l"/>
              </a:tabLst>
            </a:pPr>
            <a:r>
              <a:rPr lang="en-US" sz="2000" dirty="0">
                <a:latin typeface="Arial"/>
                <a:cs typeface="Arial"/>
              </a:rPr>
              <a:t>This </a:t>
            </a:r>
            <a:r>
              <a:rPr lang="en-US" sz="2000" spc="-30" dirty="0">
                <a:latin typeface="Arial"/>
                <a:cs typeface="Arial"/>
              </a:rPr>
              <a:t>story </a:t>
            </a:r>
            <a:r>
              <a:rPr lang="en-US" sz="2000" spc="65" dirty="0">
                <a:latin typeface="Arial"/>
                <a:cs typeface="Arial"/>
              </a:rPr>
              <a:t>will</a:t>
            </a:r>
            <a:r>
              <a:rPr lang="en-US" sz="2000" spc="-3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go</a:t>
            </a:r>
            <a:r>
              <a:rPr lang="en-US" sz="2000" spc="-2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over</a:t>
            </a:r>
            <a:r>
              <a:rPr lang="en-US" sz="2000" spc="-2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the</a:t>
            </a:r>
            <a:r>
              <a:rPr lang="en-US" sz="2000" spc="-3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steps</a:t>
            </a:r>
            <a:r>
              <a:rPr lang="en-US" sz="2000" spc="-2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of</a:t>
            </a:r>
            <a:r>
              <a:rPr lang="en-US" sz="2000" spc="-2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coming to the Sleep Lab to complete a sleep study</a:t>
            </a:r>
            <a:r>
              <a:rPr lang="en-US" sz="2000" spc="-10" dirty="0">
                <a:latin typeface="Arial"/>
                <a:cs typeface="Arial"/>
              </a:rPr>
              <a:t>.</a:t>
            </a:r>
            <a:r>
              <a:rPr lang="en-US" sz="2000" dirty="0">
                <a:latin typeface="Arial"/>
                <a:cs typeface="Arial"/>
              </a:rPr>
              <a:t>	</a:t>
            </a:r>
            <a:endParaRPr lang="en-US" sz="2200" dirty="0">
              <a:latin typeface="Arial"/>
              <a:cs typeface="Arial"/>
            </a:endParaRPr>
          </a:p>
          <a:p>
            <a:endParaRPr lang="en-US" sz="2200" dirty="0">
              <a:latin typeface="Arial"/>
              <a:cs typeface="Arial"/>
            </a:endParaRPr>
          </a:p>
          <a:p>
            <a:pPr marL="12700" marR="102235" algn="just"/>
            <a:r>
              <a:rPr lang="en-US" sz="2000" dirty="0">
                <a:latin typeface="Arial"/>
                <a:cs typeface="Arial"/>
              </a:rPr>
              <a:t>If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your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child</a:t>
            </a:r>
            <a:r>
              <a:rPr lang="en-US" sz="2000" spc="-5" dirty="0">
                <a:latin typeface="Arial"/>
                <a:cs typeface="Arial"/>
              </a:rPr>
              <a:t> may have </a:t>
            </a:r>
            <a:r>
              <a:rPr lang="en-US" sz="2000" dirty="0">
                <a:latin typeface="Arial"/>
                <a:cs typeface="Arial"/>
              </a:rPr>
              <a:t>difficulty waiting/checking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in,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spc="-25" dirty="0">
                <a:latin typeface="Arial"/>
                <a:cs typeface="Arial"/>
              </a:rPr>
              <a:t>please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let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our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team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spc="55" dirty="0">
                <a:latin typeface="Arial"/>
                <a:cs typeface="Arial"/>
              </a:rPr>
              <a:t>know</a:t>
            </a:r>
            <a:r>
              <a:rPr lang="en-US" sz="2000" spc="-1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during your intake call so our team can make a plan to support you and your child upon your arrival.</a:t>
            </a:r>
            <a:endParaRPr lang="en-US" sz="2200" dirty="0">
              <a:latin typeface="Arial"/>
              <a:cs typeface="Arial"/>
            </a:endParaRPr>
          </a:p>
          <a:p>
            <a:endParaRPr lang="en-US" sz="3600" dirty="0">
              <a:latin typeface="Arial"/>
              <a:cs typeface="Arial"/>
            </a:endParaRPr>
          </a:p>
          <a:p>
            <a:pPr marL="12700"/>
            <a:r>
              <a:rPr lang="en-US" sz="2000" spc="-10" dirty="0">
                <a:latin typeface="Arial"/>
                <a:cs typeface="Arial"/>
              </a:rPr>
              <a:t>Sincerely,</a:t>
            </a:r>
            <a:endParaRPr lang="en-US" sz="2000" dirty="0">
              <a:latin typeface="Arial"/>
              <a:cs typeface="Arial"/>
            </a:endParaRPr>
          </a:p>
          <a:p>
            <a:pPr marL="12700">
              <a:spcBef>
                <a:spcPts val="600"/>
              </a:spcBef>
            </a:pPr>
            <a:r>
              <a:rPr lang="en-US" sz="2000" b="1" dirty="0">
                <a:latin typeface="Arial"/>
                <a:cs typeface="Arial"/>
              </a:rPr>
              <a:t>The</a:t>
            </a:r>
            <a:r>
              <a:rPr lang="en-US" sz="2000" b="1" spc="5" dirty="0">
                <a:latin typeface="Arial"/>
                <a:cs typeface="Arial"/>
              </a:rPr>
              <a:t> </a:t>
            </a:r>
            <a:r>
              <a:rPr lang="en-US" sz="2000" b="1" dirty="0">
                <a:latin typeface="Arial"/>
                <a:cs typeface="Arial"/>
              </a:rPr>
              <a:t>UC Davis Health PATH Program Team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4868B2A9-9611-E4BC-5EB0-BEAF6BBAA2F9}"/>
              </a:ext>
            </a:extLst>
          </p:cNvPr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B41BC1B-B988-E9AC-BE0E-B00B577C2559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F2C1D474-A216-2F9A-2363-0FD1980850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878C061-8294-A18A-A07B-8027ECEF89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8" name="TextBox 3">
            <a:extLst>
              <a:ext uri="{FF2B5EF4-FFF2-40B4-BE49-F238E27FC236}">
                <a16:creationId xmlns:a16="http://schemas.microsoft.com/office/drawing/2014/main" id="{2355E91A-BC3A-64EA-508E-FF713217DD91}"/>
              </a:ext>
            </a:extLst>
          </p:cNvPr>
          <p:cNvSpPr txBox="1"/>
          <p:nvPr/>
        </p:nvSpPr>
        <p:spPr>
          <a:xfrm>
            <a:off x="442898" y="9985629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5F49A7-F31E-040A-8F08-878255CCEB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7537" y="1879996"/>
            <a:ext cx="7772400" cy="6527007"/>
          </a:xfrm>
        </p:spPr>
        <p:txBody>
          <a:bodyPr/>
          <a:lstStyle/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spc="125">
              <a:solidFill>
                <a:srgbClr val="181818"/>
              </a:solidFill>
              <a:latin typeface="Arial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After I am all set up, the tech will test the sensors to make sure everything works properly.</a:t>
            </a: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Now my study will begin.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indent="0">
              <a:buNone/>
            </a:pPr>
            <a:endParaRPr lang="en-US"/>
          </a:p>
        </p:txBody>
      </p:sp>
      <p:pic>
        <p:nvPicPr>
          <p:cNvPr id="4" name="Content Placeholder 3" descr="A person in a room with many computer screens&#10;&#10;Description automatically generated">
            <a:extLst>
              <a:ext uri="{FF2B5EF4-FFF2-40B4-BE49-F238E27FC236}">
                <a16:creationId xmlns:a16="http://schemas.microsoft.com/office/drawing/2014/main" id="{7542F216-996D-50B0-E19E-0A76E0CB832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153" b="-344"/>
          <a:stretch/>
        </p:blipFill>
        <p:spPr>
          <a:xfrm>
            <a:off x="9601200" y="2894341"/>
            <a:ext cx="6123910" cy="4513777"/>
          </a:xfr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D66E1506-4AA1-4AC7-3C35-1E59902E420E}"/>
              </a:ext>
            </a:extLst>
          </p:cNvPr>
          <p:cNvSpPr txBox="1"/>
          <p:nvPr/>
        </p:nvSpPr>
        <p:spPr>
          <a:xfrm>
            <a:off x="442898" y="9985629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4723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5F49A7-F31E-040A-8F08-878255CCEB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7537" y="1879996"/>
            <a:ext cx="7772400" cy="6527007"/>
          </a:xfrm>
        </p:spPr>
        <p:txBody>
          <a:bodyPr/>
          <a:lstStyle/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 can choose a quiet activity to do in my room before I go to sleep.</a:t>
            </a: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 can read a book, watch a movie, or play with items I brought from home.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indent="0">
              <a:buNone/>
            </a:pPr>
            <a:endParaRPr lang="en-US"/>
          </a:p>
        </p:txBody>
      </p:sp>
      <p:pic>
        <p:nvPicPr>
          <p:cNvPr id="7" name="Content Placeholder 3" descr="A green book with a white label on it&#10;&#10;Description automatically generated">
            <a:extLst>
              <a:ext uri="{FF2B5EF4-FFF2-40B4-BE49-F238E27FC236}">
                <a16:creationId xmlns:a16="http://schemas.microsoft.com/office/drawing/2014/main" id="{A01B1EB8-B779-40B8-9D6E-776837531FC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64" t="19325" r="39128" b="26567"/>
          <a:stretch/>
        </p:blipFill>
        <p:spPr>
          <a:xfrm>
            <a:off x="13868400" y="2705100"/>
            <a:ext cx="2590799" cy="3297379"/>
          </a:xfrm>
          <a:prstGeom prst="rect">
            <a:avLst/>
          </a:prstGeom>
        </p:spPr>
      </p:pic>
      <p:pic>
        <p:nvPicPr>
          <p:cNvPr id="9" name="Picture 8" descr="A room with a television and a sink&#10;&#10;Description automatically generated">
            <a:extLst>
              <a:ext uri="{FF2B5EF4-FFF2-40B4-BE49-F238E27FC236}">
                <a16:creationId xmlns:a16="http://schemas.microsoft.com/office/drawing/2014/main" id="{3CC235AE-33A9-F54D-5ED4-B6CC551FABA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86" t="35926" r="37160" b="39629"/>
          <a:stretch/>
        </p:blipFill>
        <p:spPr>
          <a:xfrm>
            <a:off x="10591800" y="2705100"/>
            <a:ext cx="2895600" cy="3412671"/>
          </a:xfrm>
          <a:prstGeom prst="rect">
            <a:avLst/>
          </a:prstGeo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93C07BA5-04E0-F0A1-0871-2066400E43FD}"/>
              </a:ext>
            </a:extLst>
          </p:cNvPr>
          <p:cNvSpPr txBox="1"/>
          <p:nvPr/>
        </p:nvSpPr>
        <p:spPr>
          <a:xfrm>
            <a:off x="442898" y="9985629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23108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5F49A7-F31E-040A-8F08-878255CCEB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7537" y="1879996"/>
            <a:ext cx="7772400" cy="6527007"/>
          </a:xfrm>
        </p:spPr>
        <p:txBody>
          <a:bodyPr/>
          <a:lstStyle/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When it’s time for bed, the tech will let us know to turn the lights out.</a:t>
            </a: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 can use a special blanket, pillow or comfort item to make it feel more like home.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indent="0">
              <a:buNone/>
            </a:pPr>
            <a:endParaRPr lang="en-US"/>
          </a:p>
        </p:txBody>
      </p:sp>
      <p:pic>
        <p:nvPicPr>
          <p:cNvPr id="4" name="Content Placeholder 3" descr="A cartoon dog on a black background&#10;&#10;Description automatically generated">
            <a:extLst>
              <a:ext uri="{FF2B5EF4-FFF2-40B4-BE49-F238E27FC236}">
                <a16:creationId xmlns:a16="http://schemas.microsoft.com/office/drawing/2014/main" id="{39E90007-7E19-E3B5-5E40-26C3D64B42B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98" t="15329" r="37998" b="20663"/>
          <a:stretch/>
        </p:blipFill>
        <p:spPr>
          <a:xfrm>
            <a:off x="11658600" y="2514600"/>
            <a:ext cx="4162441" cy="5257800"/>
          </a:xfr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5DBB2710-48FA-567F-1062-02E461C1EE59}"/>
              </a:ext>
            </a:extLst>
          </p:cNvPr>
          <p:cNvSpPr txBox="1"/>
          <p:nvPr/>
        </p:nvSpPr>
        <p:spPr>
          <a:xfrm>
            <a:off x="442898" y="9985629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28264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5F49A7-F31E-040A-8F08-878255CCEB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7537" y="1879996"/>
            <a:ext cx="7772400" cy="6527007"/>
          </a:xfrm>
        </p:spPr>
        <p:txBody>
          <a:bodyPr/>
          <a:lstStyle/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spc="125">
              <a:solidFill>
                <a:srgbClr val="181818"/>
              </a:solidFill>
              <a:latin typeface="Arial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My technologist will be able to monitor me through this camera.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indent="0">
              <a:buNone/>
            </a:pPr>
            <a:endParaRPr lang="en-US"/>
          </a:p>
        </p:txBody>
      </p:sp>
      <p:pic>
        <p:nvPicPr>
          <p:cNvPr id="4" name="Content Placeholder 3" descr="A room with a television and a sink&#10;&#10;Description automatically generated">
            <a:extLst>
              <a:ext uri="{FF2B5EF4-FFF2-40B4-BE49-F238E27FC236}">
                <a16:creationId xmlns:a16="http://schemas.microsoft.com/office/drawing/2014/main" id="{07602989-BCD5-9508-0B44-FD889A1C12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" t="16148" r="35214" b="30156"/>
          <a:stretch/>
        </p:blipFill>
        <p:spPr>
          <a:xfrm>
            <a:off x="10668000" y="2194020"/>
            <a:ext cx="5257800" cy="5898960"/>
          </a:xfr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E504C3A6-484E-A2A9-66B9-9394FC10A673}"/>
              </a:ext>
            </a:extLst>
          </p:cNvPr>
          <p:cNvSpPr/>
          <p:nvPr/>
        </p:nvSpPr>
        <p:spPr>
          <a:xfrm>
            <a:off x="11811000" y="2194020"/>
            <a:ext cx="3887337" cy="1396053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1153EF72-C4D5-A1C0-623C-CB8B4B779AB0}"/>
              </a:ext>
            </a:extLst>
          </p:cNvPr>
          <p:cNvSpPr txBox="1"/>
          <p:nvPr/>
        </p:nvSpPr>
        <p:spPr>
          <a:xfrm>
            <a:off x="442898" y="9985629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67528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5F49A7-F31E-040A-8F08-878255CCEB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7537" y="1879996"/>
            <a:ext cx="7772400" cy="6527007"/>
          </a:xfrm>
        </p:spPr>
        <p:txBody>
          <a:bodyPr/>
          <a:lstStyle/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spc="125">
              <a:solidFill>
                <a:srgbClr val="181818"/>
              </a:solidFill>
              <a:latin typeface="Arial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If I need help or assistance, I can call my tech </a:t>
            </a:r>
            <a:r>
              <a:rPr lang="en-US" sz="3600" spc="125">
                <a:solidFill>
                  <a:srgbClr val="181818"/>
                </a:solidFill>
                <a:latin typeface="Arial"/>
                <a:cs typeface="Arial"/>
              </a:rPr>
              <a:t>by pressing this red button at any time during the night.</a:t>
            </a: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spc="125">
                <a:solidFill>
                  <a:srgbClr val="181818"/>
                </a:solidFill>
                <a:latin typeface="Arial"/>
                <a:cs typeface="Arial"/>
              </a:rPr>
              <a:t>I can find this attached to my bed.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indent="0">
              <a:buNone/>
            </a:pPr>
            <a:endParaRPr lang="en-US"/>
          </a:p>
        </p:txBody>
      </p:sp>
      <p:pic>
        <p:nvPicPr>
          <p:cNvPr id="4" name="Content Placeholder 3" descr="A hand holding a white cord&#10;&#10;Description automatically generated">
            <a:extLst>
              <a:ext uri="{FF2B5EF4-FFF2-40B4-BE49-F238E27FC236}">
                <a16:creationId xmlns:a16="http://schemas.microsoft.com/office/drawing/2014/main" id="{A66BEA2C-6B76-3A5A-098B-60951CF0A16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29" b="19650"/>
          <a:stretch/>
        </p:blipFill>
        <p:spPr>
          <a:xfrm>
            <a:off x="10744200" y="2520950"/>
            <a:ext cx="4772025" cy="5245100"/>
          </a:xfr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A0B48E2F-CF51-C4A1-110C-E516713AAFA4}"/>
              </a:ext>
            </a:extLst>
          </p:cNvPr>
          <p:cNvSpPr txBox="1"/>
          <p:nvPr/>
        </p:nvSpPr>
        <p:spPr>
          <a:xfrm>
            <a:off x="442898" y="9985629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250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5F49A7-F31E-040A-8F08-878255CCEB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7537" y="1879996"/>
            <a:ext cx="7772400" cy="6527007"/>
          </a:xfrm>
        </p:spPr>
        <p:txBody>
          <a:bodyPr/>
          <a:lstStyle/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spc="125">
              <a:solidFill>
                <a:srgbClr val="181818"/>
              </a:solidFill>
              <a:latin typeface="Arial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spc="125">
              <a:solidFill>
                <a:srgbClr val="181818"/>
              </a:solidFill>
              <a:latin typeface="Arial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 will lay down in my bed and go to sleep.</a:t>
            </a:r>
          </a:p>
        </p:txBody>
      </p:sp>
      <p:pic>
        <p:nvPicPr>
          <p:cNvPr id="4" name="Content Placeholder 3" descr="A blue icon of a person sleeping on a bed&#10;&#10;Description automatically generated">
            <a:extLst>
              <a:ext uri="{FF2B5EF4-FFF2-40B4-BE49-F238E27FC236}">
                <a16:creationId xmlns:a16="http://schemas.microsoft.com/office/drawing/2014/main" id="{D19C8889-24A4-EC14-4C86-55B1E0FEAA3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96" t="23331" r="29998" b="23330"/>
          <a:stretch/>
        </p:blipFill>
        <p:spPr>
          <a:xfrm>
            <a:off x="10134600" y="3009900"/>
            <a:ext cx="6187456" cy="4267200"/>
          </a:xfr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7E16AEF8-233C-0077-C7ED-04129C710567}"/>
              </a:ext>
            </a:extLst>
          </p:cNvPr>
          <p:cNvSpPr txBox="1"/>
          <p:nvPr/>
        </p:nvSpPr>
        <p:spPr>
          <a:xfrm>
            <a:off x="442898" y="9985629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0087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5F49A7-F31E-040A-8F08-878255CCEB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7537" y="1879996"/>
            <a:ext cx="7772400" cy="6527007"/>
          </a:xfrm>
        </p:spPr>
        <p:txBody>
          <a:bodyPr/>
          <a:lstStyle/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spc="125">
              <a:solidFill>
                <a:srgbClr val="181818"/>
              </a:solidFill>
              <a:latin typeface="Arial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When my sleep study is over, my tech will wake me up at 5:00 a.m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</a:t>
            </a: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They will remove all of the electrodes and the stickers.</a:t>
            </a:r>
          </a:p>
          <a:p>
            <a:pPr marL="0" indent="0">
              <a:buNone/>
            </a:pPr>
            <a:endParaRPr lang="en-US"/>
          </a:p>
        </p:txBody>
      </p:sp>
      <p:pic>
        <p:nvPicPr>
          <p:cNvPr id="4" name="Content Placeholder 3" descr="A digital clock with white numbers&#10;&#10;Description automatically generated">
            <a:extLst>
              <a:ext uri="{FF2B5EF4-FFF2-40B4-BE49-F238E27FC236}">
                <a16:creationId xmlns:a16="http://schemas.microsoft.com/office/drawing/2014/main" id="{35B9CA1C-C161-6E27-085F-DDCFB74482C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98" t="23330" r="25196" b="39332"/>
          <a:stretch/>
        </p:blipFill>
        <p:spPr>
          <a:xfrm>
            <a:off x="10363200" y="3619500"/>
            <a:ext cx="6313724" cy="3047999"/>
          </a:xfr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B8DB694B-55FA-B985-EF23-1C2F5F9C14AB}"/>
              </a:ext>
            </a:extLst>
          </p:cNvPr>
          <p:cNvSpPr txBox="1"/>
          <p:nvPr/>
        </p:nvSpPr>
        <p:spPr>
          <a:xfrm>
            <a:off x="442898" y="9985629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66117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5F49A7-F31E-040A-8F08-878255CCEB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7537" y="1879996"/>
            <a:ext cx="7772400" cy="6527007"/>
          </a:xfrm>
        </p:spPr>
        <p:txBody>
          <a:bodyPr/>
          <a:lstStyle/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spc="125">
              <a:solidFill>
                <a:srgbClr val="181818"/>
              </a:solidFill>
              <a:latin typeface="Arial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 am all done with my sleep study and will go home.</a:t>
            </a:r>
            <a:endParaRPr kumimoji="0" lang="en-US" sz="3600" b="0" i="0" u="none" strike="noStrike" kern="1200" cap="none" spc="125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indent="0">
              <a:buNone/>
            </a:pPr>
            <a:endParaRPr lang="en-US"/>
          </a:p>
        </p:txBody>
      </p:sp>
      <p:pic>
        <p:nvPicPr>
          <p:cNvPr id="10" name="Content Placeholder 10" descr="A blue text with yellow rays and stars&#10;&#10;Description automatically generated">
            <a:extLst>
              <a:ext uri="{FF2B5EF4-FFF2-40B4-BE49-F238E27FC236}">
                <a16:creationId xmlns:a16="http://schemas.microsoft.com/office/drawing/2014/main" id="{CD375CA8-876E-C591-F9EF-CB26CC79673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49" t="4350" r="19067"/>
          <a:stretch/>
        </p:blipFill>
        <p:spPr bwMode="auto">
          <a:xfrm>
            <a:off x="9753600" y="1879996"/>
            <a:ext cx="6828798" cy="652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4D063069-53C9-81D1-39CB-8C3B834D86F5}"/>
              </a:ext>
            </a:extLst>
          </p:cNvPr>
          <p:cNvSpPr txBox="1"/>
          <p:nvPr/>
        </p:nvSpPr>
        <p:spPr>
          <a:xfrm>
            <a:off x="442898" y="9985629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389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5F49A7-F31E-040A-8F08-878255CCEB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1" y="1879996"/>
            <a:ext cx="7772400" cy="652700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2700" marR="466725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b="0" i="0" u="none" strike="noStrike" kern="1200" cap="none" spc="120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2700" marR="466725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spc="120" dirty="0">
              <a:solidFill>
                <a:srgbClr val="181818"/>
              </a:solidFill>
              <a:latin typeface="Arial"/>
              <a:cs typeface="Arial"/>
            </a:endParaRPr>
          </a:p>
          <a:p>
            <a:pPr marL="12700" marR="466725" lvl="0" indent="0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 am going to visit the UC Davis Sleep Lab for a sleep study.</a:t>
            </a:r>
            <a:endParaRPr lang="en-US" sz="3600" b="0" i="0" u="none" strike="noStrike" kern="1200" cap="none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2700" marR="466725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b="0" i="0" u="none" strike="noStrike" kern="1200" cap="none" spc="290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2700" marR="466725" indent="0" defTabSz="457200">
              <a:lnSpc>
                <a:spcPct val="107600"/>
              </a:lnSpc>
              <a:spcBef>
                <a:spcPts val="100"/>
              </a:spcBef>
              <a:buNone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 technologist there will learn more about my brain </a:t>
            </a:r>
            <a:r>
              <a:rPr lang="en-US" sz="3600" dirty="0">
                <a:solidFill>
                  <a:srgbClr val="181818"/>
                </a:solidFill>
                <a:latin typeface="Arial"/>
                <a:cs typeface="Arial"/>
              </a:rPr>
              <a:t>and breathing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while I sleep. </a:t>
            </a:r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4BEAA5E0-7D34-0BC1-F67F-C3499907784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2" t="18190" r="1112" b="21686"/>
          <a:stretch/>
        </p:blipFill>
        <p:spPr>
          <a:xfrm>
            <a:off x="9906000" y="2389972"/>
            <a:ext cx="6854792" cy="5507055"/>
          </a:xfr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B2B4FBF8-C1DD-41A3-3DBE-FF15E1A5AB38}"/>
              </a:ext>
            </a:extLst>
          </p:cNvPr>
          <p:cNvSpPr txBox="1"/>
          <p:nvPr/>
        </p:nvSpPr>
        <p:spPr>
          <a:xfrm>
            <a:off x="442898" y="9985629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5F49A7-F31E-040A-8F08-878255CCEB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7537" y="1879996"/>
            <a:ext cx="7772400" cy="652700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2700" marR="466725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b="0" i="0" u="none" strike="noStrike" kern="1200" cap="none" spc="8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2700" marR="466725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spc="80" dirty="0">
              <a:solidFill>
                <a:prstClr val="black"/>
              </a:solidFill>
              <a:latin typeface="Arial"/>
              <a:cs typeface="Arial"/>
            </a:endParaRPr>
          </a:p>
          <a:p>
            <a:pPr marL="12700" marR="466725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First,</a:t>
            </a:r>
            <a:r>
              <a:rPr kumimoji="0" lang="en-US" sz="3600" b="0" i="0" u="none" strike="noStrike" kern="1200" cap="none" spc="2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3600" b="0" i="0" u="none" strike="noStrike" kern="120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lang="en-US" sz="3600" b="0" i="0" u="none" strike="noStrike" kern="1200" cap="none" spc="2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am</a:t>
            </a:r>
            <a:r>
              <a:rPr kumimoji="0" lang="en-US" sz="3600" b="0" i="0" u="none" strike="noStrike" kern="1200" cap="none" spc="2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3600" b="0" i="0" u="none" strike="noStrike" kern="1200" cap="none" spc="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going</a:t>
            </a:r>
            <a:r>
              <a:rPr kumimoji="0" lang="en-US" sz="3600" b="0" i="0" u="none" strike="noStrike" kern="1200" cap="none" spc="2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3600" b="0" i="0" u="none" strike="noStrike" kern="1200" cap="none" spc="1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</a:t>
            </a:r>
            <a:r>
              <a:rPr kumimoji="0" lang="en-US" sz="3600" b="0" i="0" u="none" strike="noStrike" kern="1200" cap="none" spc="2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arrive in the parking garage.</a:t>
            </a:r>
            <a:endParaRPr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2700" marR="466725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2700" marR="466725" indent="0" defTabSz="457200">
              <a:lnSpc>
                <a:spcPct val="107600"/>
              </a:lnSpc>
              <a:spcBef>
                <a:spcPts val="100"/>
              </a:spcBef>
              <a:buNone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We will </a:t>
            </a:r>
            <a:r>
              <a:rPr lang="en-US" sz="3600" dirty="0">
                <a:solidFill>
                  <a:prstClr val="black"/>
                </a:solidFill>
                <a:latin typeface="Arial"/>
                <a:cs typeface="Arial"/>
              </a:rPr>
              <a:t>park our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car and use the button to let them know that we are here for our visit.</a:t>
            </a:r>
            <a:endParaRPr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Content Placeholder 3" descr="A sign on a wall&#10;&#10;Description automatically generated">
            <a:extLst>
              <a:ext uri="{FF2B5EF4-FFF2-40B4-BE49-F238E27FC236}">
                <a16:creationId xmlns:a16="http://schemas.microsoft.com/office/drawing/2014/main" id="{8C211887-B486-AD6D-14B8-5BFC9593791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8300" y="2227244"/>
            <a:ext cx="7772400" cy="5832511"/>
          </a:xfr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832A3135-8F70-1827-74BA-55F42750FA83}"/>
              </a:ext>
            </a:extLst>
          </p:cNvPr>
          <p:cNvSpPr txBox="1"/>
          <p:nvPr/>
        </p:nvSpPr>
        <p:spPr>
          <a:xfrm>
            <a:off x="442898" y="9985629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92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5F49A7-F31E-040A-8F08-878255CCEB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7537" y="1879996"/>
            <a:ext cx="7772400" cy="6527007"/>
          </a:xfrm>
        </p:spPr>
        <p:txBody>
          <a:bodyPr/>
          <a:lstStyle/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8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spc="80">
              <a:solidFill>
                <a:prstClr val="black"/>
              </a:solidFill>
              <a:latin typeface="Arial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8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We will ride the elevator to the third floor.</a:t>
            </a: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8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8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When we arrive, we will enter the Sleep Lab in Suite 3100.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indent="0">
              <a:buNone/>
            </a:pPr>
            <a:endParaRPr lang="en-US"/>
          </a:p>
        </p:txBody>
      </p:sp>
      <p:pic>
        <p:nvPicPr>
          <p:cNvPr id="12" name="Content Placeholder 11" descr="A door with a glass window&#10;&#10;Description automatically generated">
            <a:extLst>
              <a:ext uri="{FF2B5EF4-FFF2-40B4-BE49-F238E27FC236}">
                <a16:creationId xmlns:a16="http://schemas.microsoft.com/office/drawing/2014/main" id="{4CDBDC4D-E6E0-85A0-6BB6-E71E28B26D7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879203"/>
            <a:ext cx="4895850" cy="6527800"/>
          </a:xfr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583F375F-EFB3-090C-2264-CC472ACFB88B}"/>
              </a:ext>
            </a:extLst>
          </p:cNvPr>
          <p:cNvSpPr txBox="1"/>
          <p:nvPr/>
        </p:nvSpPr>
        <p:spPr>
          <a:xfrm>
            <a:off x="442898" y="9985629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745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5F49A7-F31E-040A-8F08-878255CCEB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7537" y="1879996"/>
            <a:ext cx="7772400" cy="6527007"/>
          </a:xfrm>
        </p:spPr>
        <p:txBody>
          <a:bodyPr/>
          <a:lstStyle/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8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spc="80">
              <a:solidFill>
                <a:prstClr val="black"/>
              </a:solidFill>
              <a:latin typeface="Arial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8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We are </a:t>
            </a:r>
            <a:r>
              <a:rPr kumimoji="0" lang="en-US" sz="3600" b="0" i="0" u="none" strike="noStrike" kern="1200" cap="none" spc="9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going</a:t>
            </a:r>
            <a:r>
              <a:rPr kumimoji="0" lang="en-US" sz="3600" b="0" i="0" u="none" strike="noStrike" kern="1200" cap="none" spc="265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3600" b="0" i="0" u="none" strike="noStrike" kern="1200" cap="none" spc="155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</a:t>
            </a:r>
            <a:r>
              <a:rPr kumimoji="0" lang="en-US" sz="3600" b="0" i="0" u="none" strike="noStrike" kern="1200" cap="none" spc="265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check</a:t>
            </a:r>
            <a:r>
              <a:rPr kumimoji="0" lang="en-US" sz="3600" b="0" i="0" u="none" strike="noStrike" kern="1200" cap="none" spc="265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</a:t>
            </a:r>
            <a:r>
              <a:rPr kumimoji="0" lang="en-US" sz="3600" b="0" i="0" u="none" strike="noStrike" kern="1200" cap="none" spc="265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3600" b="0" i="0" u="none" strike="noStrike" kern="1200" cap="none" spc="14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at </a:t>
            </a:r>
            <a:r>
              <a:rPr kumimoji="0" lang="en-US" sz="3600" b="0" i="0" u="none" strike="noStrike" kern="1200" cap="none" spc="114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</a:t>
            </a:r>
            <a:r>
              <a:rPr kumimoji="0" lang="en-US" sz="3600" b="0" i="0" u="none" strike="noStrike" kern="1200" cap="none" spc="26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3600" b="0" i="0" u="none" strike="noStrike" kern="1200" cap="none" spc="18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front</a:t>
            </a:r>
            <a:r>
              <a:rPr kumimoji="0" lang="en-US" sz="3600" b="0" i="0" u="none" strike="noStrike" kern="1200" cap="none" spc="26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3600" b="0" i="0" u="none" strike="noStrike" kern="1200" cap="none" spc="-2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desk</a:t>
            </a:r>
            <a:r>
              <a:rPr kumimoji="0" lang="en-US" sz="3600" b="1" i="0" u="none" strike="noStrike" kern="1200" cap="none" spc="85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</a:t>
            </a: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85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85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There will be some paperwork for my grown up to do.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indent="0">
              <a:buNone/>
            </a:pPr>
            <a:endParaRPr lang="en-US"/>
          </a:p>
        </p:txBody>
      </p:sp>
      <p:pic>
        <p:nvPicPr>
          <p:cNvPr id="4" name="Content Placeholder 3" descr="A desk with computers and other equipment&#10;&#10;Description automatically generated">
            <a:extLst>
              <a:ext uri="{FF2B5EF4-FFF2-40B4-BE49-F238E27FC236}">
                <a16:creationId xmlns:a16="http://schemas.microsoft.com/office/drawing/2014/main" id="{A68A75B7-BA3B-5F65-1454-015E25F3668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56" t="19946" r="22082"/>
          <a:stretch/>
        </p:blipFill>
        <p:spPr>
          <a:xfrm>
            <a:off x="10287000" y="2400309"/>
            <a:ext cx="6096000" cy="5577031"/>
          </a:xfr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48825454-5591-A956-E79A-82634B6F01A8}"/>
              </a:ext>
            </a:extLst>
          </p:cNvPr>
          <p:cNvSpPr txBox="1"/>
          <p:nvPr/>
        </p:nvSpPr>
        <p:spPr>
          <a:xfrm>
            <a:off x="442898" y="9985629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65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5F49A7-F31E-040A-8F08-878255CCEB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7537" y="1879996"/>
            <a:ext cx="7772400" cy="6527007"/>
          </a:xfrm>
        </p:spPr>
        <p:txBody>
          <a:bodyPr/>
          <a:lstStyle/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spc="125">
              <a:solidFill>
                <a:srgbClr val="181818"/>
              </a:solidFill>
              <a:latin typeface="Arial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Next,</a:t>
            </a:r>
            <a:r>
              <a:rPr kumimoji="0" lang="en-US" sz="3600" b="0" i="0" u="none" strike="noStrike" kern="1200" cap="none" spc="25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3600" b="0" i="0" u="none" strike="noStrike" kern="1200" cap="none" spc="12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lang="en-US" sz="3600" b="0" i="0" u="none" strike="noStrike" kern="1200" cap="none" spc="254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3600" b="0" i="0" u="none" strike="noStrike" kern="1200" cap="none" spc="17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will</a:t>
            </a:r>
            <a:r>
              <a:rPr kumimoji="0" lang="en-US" sz="3600" b="0" i="0" u="none" strike="noStrike" kern="1200" cap="none" spc="254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3600" b="0" i="0" u="none" strike="noStrike" kern="1200" cap="none" spc="22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wait</a:t>
            </a:r>
            <a:r>
              <a:rPr kumimoji="0" lang="en-US" sz="3600" b="0" i="0" u="none" strike="noStrike" kern="1200" cap="none" spc="254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3600" b="0" i="0" u="none" strike="noStrike" kern="1200" cap="none" spc="16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</a:t>
            </a:r>
            <a:r>
              <a:rPr kumimoji="0" lang="en-US" sz="3600" b="0" i="0" u="none" strike="noStrike" kern="1200" cap="none" spc="254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my</a:t>
            </a:r>
            <a:r>
              <a:rPr kumimoji="0" lang="en-US" sz="3600" b="0" i="0" u="none" strike="noStrike" kern="1200" cap="none" spc="254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3600" b="0" i="0" u="none" strike="noStrike" kern="1200" cap="none" spc="-2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name </a:t>
            </a:r>
            <a:r>
              <a:rPr kumimoji="0" lang="en-US" sz="3600" b="0" i="0" u="none" strike="noStrike" kern="1200" cap="none" spc="155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</a:t>
            </a:r>
            <a:r>
              <a:rPr kumimoji="0" lang="en-US" sz="3600" b="0" i="0" u="none" strike="noStrike" kern="1200" cap="none" spc="28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be</a:t>
            </a:r>
            <a:r>
              <a:rPr kumimoji="0" lang="en-US" sz="3600" b="0" i="0" u="none" strike="noStrike" kern="1200" cap="none" spc="28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3600" b="0" i="0" u="none" strike="noStrike" kern="1200" cap="none" spc="35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called.</a:t>
            </a: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35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35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 can play with a favorite toy, read a book or talk with my grown up while I wait.</a:t>
            </a:r>
          </a:p>
          <a:p>
            <a:pPr marL="0" indent="0">
              <a:buNone/>
            </a:pPr>
            <a:endParaRPr lang="en-US"/>
          </a:p>
        </p:txBody>
      </p:sp>
      <p:pic>
        <p:nvPicPr>
          <p:cNvPr id="4" name="Content Placeholder 3" descr="A green book with a white label on it&#10;&#10;Description automatically generated">
            <a:extLst>
              <a:ext uri="{FF2B5EF4-FFF2-40B4-BE49-F238E27FC236}">
                <a16:creationId xmlns:a16="http://schemas.microsoft.com/office/drawing/2014/main" id="{ABBDBFBC-6B3A-7167-21A3-6571D1B67A1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64" t="19325" r="39128" b="26567"/>
          <a:stretch/>
        </p:blipFill>
        <p:spPr>
          <a:xfrm>
            <a:off x="10820400" y="2984009"/>
            <a:ext cx="2590799" cy="3297379"/>
          </a:xfrm>
        </p:spPr>
      </p:pic>
      <p:pic>
        <p:nvPicPr>
          <p:cNvPr id="8" name="Picture 7" descr="A hand holding a white cell phone&#10;&#10;Description automatically generated">
            <a:extLst>
              <a:ext uri="{FF2B5EF4-FFF2-40B4-BE49-F238E27FC236}">
                <a16:creationId xmlns:a16="http://schemas.microsoft.com/office/drawing/2014/main" id="{4429A952-15D7-DEC5-6F37-DADAE64AC7C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08" t="32958" r="29989" b="6704"/>
          <a:stretch/>
        </p:blipFill>
        <p:spPr>
          <a:xfrm>
            <a:off x="13411199" y="4632698"/>
            <a:ext cx="2590799" cy="2590778"/>
          </a:xfrm>
          <a:prstGeom prst="rect">
            <a:avLst/>
          </a:prstGeo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A98584DB-64F2-15F1-D3DA-F18E6352A7EF}"/>
              </a:ext>
            </a:extLst>
          </p:cNvPr>
          <p:cNvSpPr txBox="1"/>
          <p:nvPr/>
        </p:nvSpPr>
        <p:spPr>
          <a:xfrm>
            <a:off x="442898" y="9985629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79396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5F49A7-F31E-040A-8F08-878255CCEB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7537" y="1879996"/>
            <a:ext cx="7772400" cy="6527007"/>
          </a:xfrm>
        </p:spPr>
        <p:txBody>
          <a:bodyPr/>
          <a:lstStyle/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spc="125">
              <a:solidFill>
                <a:srgbClr val="181818"/>
              </a:solidFill>
              <a:latin typeface="Arial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When my name is called, I will meet my tech.</a:t>
            </a: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They will show me to my room and give us a tour of the sleep lab.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indent="0">
              <a:buNone/>
            </a:pPr>
            <a:endParaRPr lang="en-US"/>
          </a:p>
        </p:txBody>
      </p:sp>
      <p:pic>
        <p:nvPicPr>
          <p:cNvPr id="4" name="Content Placeholder 3" descr="A hospital bed in a hallway&#10;&#10;Description automatically generated">
            <a:extLst>
              <a:ext uri="{FF2B5EF4-FFF2-40B4-BE49-F238E27FC236}">
                <a16:creationId xmlns:a16="http://schemas.microsoft.com/office/drawing/2014/main" id="{8F9DE6A6-878E-5CFE-DEF2-DEC20894C98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3" t="1634"/>
          <a:stretch/>
        </p:blipFill>
        <p:spPr>
          <a:xfrm>
            <a:off x="9829800" y="2324100"/>
            <a:ext cx="7200900" cy="5734049"/>
          </a:xfr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C225669E-734F-85B9-B73E-AF9F9430BA32}"/>
              </a:ext>
            </a:extLst>
          </p:cNvPr>
          <p:cNvSpPr txBox="1"/>
          <p:nvPr/>
        </p:nvSpPr>
        <p:spPr>
          <a:xfrm>
            <a:off x="442898" y="9985629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21911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5F49A7-F31E-040A-8F08-878255CCEB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7537" y="1879996"/>
            <a:ext cx="7772400" cy="6527007"/>
          </a:xfrm>
        </p:spPr>
        <p:txBody>
          <a:bodyPr/>
          <a:lstStyle/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spc="125">
              <a:solidFill>
                <a:srgbClr val="181818"/>
              </a:solidFill>
              <a:latin typeface="Arial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They will show me where the bathrooms are.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indent="0">
              <a:buNone/>
            </a:pPr>
            <a:endParaRPr lang="en-US"/>
          </a:p>
        </p:txBody>
      </p:sp>
      <p:pic>
        <p:nvPicPr>
          <p:cNvPr id="4" name="Content Placeholder 3" descr="A bathroom with a sink and a door&#10;&#10;Description automatically generated">
            <a:extLst>
              <a:ext uri="{FF2B5EF4-FFF2-40B4-BE49-F238E27FC236}">
                <a16:creationId xmlns:a16="http://schemas.microsoft.com/office/drawing/2014/main" id="{C4C822D2-B0DA-056B-1A74-443EC71BC4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2" t="1634"/>
          <a:stretch/>
        </p:blipFill>
        <p:spPr>
          <a:xfrm>
            <a:off x="9753600" y="2324100"/>
            <a:ext cx="7277100" cy="5734049"/>
          </a:xfr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D89ED2CC-7199-CE73-41FA-BA1E2C56C0A7}"/>
              </a:ext>
            </a:extLst>
          </p:cNvPr>
          <p:cNvSpPr txBox="1"/>
          <p:nvPr/>
        </p:nvSpPr>
        <p:spPr>
          <a:xfrm>
            <a:off x="442898" y="9985629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66932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8ddb1a8-feab-41e2-8649-05c0b1fa7263">
      <Terms xmlns="http://schemas.microsoft.com/office/infopath/2007/PartnerControls"/>
    </lcf76f155ced4ddcb4097134ff3c332f>
    <TaxCatchAll xmlns="ecd75a84-ede7-4a1d-8bb0-1b451a6f1f4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5969B7133FE643B5974A8E7ABADA7D" ma:contentTypeVersion="15" ma:contentTypeDescription="Create a new document." ma:contentTypeScope="" ma:versionID="61598197ad8db710245cb215ef8719e2">
  <xsd:schema xmlns:xsd="http://www.w3.org/2001/XMLSchema" xmlns:xs="http://www.w3.org/2001/XMLSchema" xmlns:p="http://schemas.microsoft.com/office/2006/metadata/properties" xmlns:ns2="b8ddb1a8-feab-41e2-8649-05c0b1fa7263" xmlns:ns3="ecd75a84-ede7-4a1d-8bb0-1b451a6f1f4a" xmlns:ns4="21e85bab-b6c4-42a1-810a-4a4e674ffb04" targetNamespace="http://schemas.microsoft.com/office/2006/metadata/properties" ma:root="true" ma:fieldsID="ff68293e0a33101763f4396d6e0eddc6" ns2:_="" ns3:_="" ns4:_="">
    <xsd:import namespace="b8ddb1a8-feab-41e2-8649-05c0b1fa7263"/>
    <xsd:import namespace="ecd75a84-ede7-4a1d-8bb0-1b451a6f1f4a"/>
    <xsd:import namespace="21e85bab-b6c4-42a1-810a-4a4e674ffb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4:SharedWithUsers" minOccurs="0"/>
                <xsd:element ref="ns4:SharedWithDetails" minOccurs="0"/>
                <xsd:element ref="ns2:MediaServiceDateTaken" minOccurs="0"/>
                <xsd:element ref="ns2:MediaLengthInSeconds" minOccurs="0"/>
                <xsd:element ref="ns2:MediaServiceOCR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ddb1a8-feab-41e2-8649-05c0b1fa726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919ba80e-4ed7-42b5-a1d2-490ece9b84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d75a84-ede7-4a1d-8bb0-1b451a6f1f4a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995f0426-cf4a-4a00-a84e-42935a1f4069}" ma:internalName="TaxCatchAll" ma:showField="CatchAllData" ma:web="ecd75a84-ede7-4a1d-8bb0-1b451a6f1f4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e85bab-b6c4-42a1-810a-4a4e674ffb04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3F9933F-5E84-4277-B0CA-AAF0A49DB472}">
  <ds:schemaRefs>
    <ds:schemaRef ds:uri="http://purl.org/dc/dcmitype/"/>
    <ds:schemaRef ds:uri="http://purl.org/dc/terms/"/>
    <ds:schemaRef ds:uri="21e85bab-b6c4-42a1-810a-4a4e674ffb04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ecd75a84-ede7-4a1d-8bb0-1b451a6f1f4a"/>
    <ds:schemaRef ds:uri="http://schemas.openxmlformats.org/package/2006/metadata/core-properties"/>
    <ds:schemaRef ds:uri="b8ddb1a8-feab-41e2-8649-05c0b1fa7263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D4F74A8-7136-4F28-83F2-FEEE5AC82F6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EA66F17-0ABB-40D4-B0C0-5D3172B0FF8B}"/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1</TotalTime>
  <Words>1516</Words>
  <Application>Microsoft Office PowerPoint</Application>
  <PresentationFormat>Custom</PresentationFormat>
  <Paragraphs>157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Aptos</vt:lpstr>
      <vt:lpstr>Arial</vt:lpstr>
      <vt:lpstr>Calibri</vt:lpstr>
      <vt:lpstr>Calibri Light</vt:lpstr>
      <vt:lpstr>Office Theme</vt:lpstr>
      <vt:lpstr>Visiting the Sleep Lab</vt:lpstr>
      <vt:lpstr>A note to caregivers: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Blood Draw Social Story_Final</dc:title>
  <dc:creator>autismfriendly</dc:creator>
  <cp:keywords>DAFqOiTsPkU,BAFKRepFJcY</cp:keywords>
  <cp:lastModifiedBy>Julia Sherman</cp:lastModifiedBy>
  <cp:revision>1</cp:revision>
  <dcterms:created xsi:type="dcterms:W3CDTF">2023-10-20T16:43:52Z</dcterms:created>
  <dcterms:modified xsi:type="dcterms:W3CDTF">2025-04-23T18:00:17Z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2023-08-09T00:00:00Z</vt:filetime>
  </property>
  <property fmtid="{D5CDD505-2E9C-101B-9397-08002B2CF9AE}" pid="3" name="Creator">
    <vt:lpwstr>Canva</vt:lpwstr>
  </property>
  <property fmtid="{D5CDD505-2E9C-101B-9397-08002B2CF9AE}" pid="4" name="LastSaved">
    <vt:filetime>2023-10-20T00:00:00Z</vt:filetime>
  </property>
  <property fmtid="{D5CDD505-2E9C-101B-9397-08002B2CF9AE}" pid="5" name="Producer">
    <vt:lpwstr>Canva</vt:lpwstr>
  </property>
  <property fmtid="{D5CDD505-2E9C-101B-9397-08002B2CF9AE}" pid="6" name="ContentTypeId">
    <vt:lpwstr>0x010100645969B7133FE643B5974A8E7ABADA7D</vt:lpwstr>
  </property>
  <property fmtid="{D5CDD505-2E9C-101B-9397-08002B2CF9AE}" pid="7" name="MediaServiceImageTags">
    <vt:lpwstr/>
  </property>
</Properties>
</file>