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4"/>
  </p:sldMasterIdLst>
  <p:notesMasterIdLst>
    <p:notesMasterId r:id="rId32"/>
  </p:notesMasterIdLst>
  <p:sldIdLst>
    <p:sldId id="277" r:id="rId5"/>
    <p:sldId id="257" r:id="rId6"/>
    <p:sldId id="258" r:id="rId7"/>
    <p:sldId id="306" r:id="rId8"/>
    <p:sldId id="307" r:id="rId9"/>
    <p:sldId id="309" r:id="rId10"/>
    <p:sldId id="308" r:id="rId11"/>
    <p:sldId id="310" r:id="rId12"/>
    <p:sldId id="325" r:id="rId13"/>
    <p:sldId id="326" r:id="rId14"/>
    <p:sldId id="311" r:id="rId15"/>
    <p:sldId id="312" r:id="rId16"/>
    <p:sldId id="313" r:id="rId17"/>
    <p:sldId id="316" r:id="rId18"/>
    <p:sldId id="315" r:id="rId19"/>
    <p:sldId id="314" r:id="rId20"/>
    <p:sldId id="317" r:id="rId21"/>
    <p:sldId id="318" r:id="rId22"/>
    <p:sldId id="324" r:id="rId23"/>
    <p:sldId id="319" r:id="rId24"/>
    <p:sldId id="320" r:id="rId25"/>
    <p:sldId id="321" r:id="rId26"/>
    <p:sldId id="327" r:id="rId27"/>
    <p:sldId id="328" r:id="rId28"/>
    <p:sldId id="329" r:id="rId29"/>
    <p:sldId id="323" r:id="rId30"/>
    <p:sldId id="322" r:id="rId31"/>
  </p:sldIdLst>
  <p:sldSz cx="18288000" cy="10287000"/>
  <p:notesSz cx="18288000" cy="10287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3E1C2B-5A25-B4CA-B08D-3F9BF9BDC881}" name="Ginger E Rounds" initials="GR" userId="S::gerounds@ucdavis.edu::eae67b8a-f55f-408c-b03c-ecd5d555f14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E25A0E-9DBA-4720-9EF7-F568DD9627BB}" v="28" dt="2025-04-23T17:58:40.34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7" autoAdjust="0"/>
  </p:normalViewPr>
  <p:slideViewPr>
    <p:cSldViewPr>
      <p:cViewPr varScale="1">
        <p:scale>
          <a:sx n="81" d="100"/>
          <a:sy n="81" d="100"/>
        </p:scale>
        <p:origin x="17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Nicole Tuss" userId="8cfaa3c9-f75b-4639-9aeb-c9dd14300032" providerId="ADAL" clId="{AE43878C-C6E3-4A12-A425-88EE9C8117FC}"/>
    <pc:docChg chg="custSel modSld">
      <pc:chgData name="Veronica Nicole Tuss" userId="8cfaa3c9-f75b-4639-9aeb-c9dd14300032" providerId="ADAL" clId="{AE43878C-C6E3-4A12-A425-88EE9C8117FC}" dt="2024-08-29T16:36:44.669" v="327" actId="20577"/>
      <pc:docMkLst>
        <pc:docMk/>
      </pc:docMkLst>
      <pc:sldChg chg="modSp mod">
        <pc:chgData name="Veronica Nicole Tuss" userId="8cfaa3c9-f75b-4639-9aeb-c9dd14300032" providerId="ADAL" clId="{AE43878C-C6E3-4A12-A425-88EE9C8117FC}" dt="2024-08-29T16:33:07.218" v="268" actId="1076"/>
        <pc:sldMkLst>
          <pc:docMk/>
          <pc:sldMk cId="0" sldId="257"/>
        </pc:sldMkLst>
      </pc:sldChg>
      <pc:sldChg chg="modSp mod">
        <pc:chgData name="Veronica Nicole Tuss" userId="8cfaa3c9-f75b-4639-9aeb-c9dd14300032" providerId="ADAL" clId="{AE43878C-C6E3-4A12-A425-88EE9C8117FC}" dt="2024-08-29T16:36:18.949" v="318" actId="20577"/>
        <pc:sldMkLst>
          <pc:docMk/>
          <pc:sldMk cId="0" sldId="258"/>
        </pc:sldMkLst>
      </pc:sldChg>
      <pc:sldChg chg="modSp mod">
        <pc:chgData name="Veronica Nicole Tuss" userId="8cfaa3c9-f75b-4639-9aeb-c9dd14300032" providerId="ADAL" clId="{AE43878C-C6E3-4A12-A425-88EE9C8117FC}" dt="2024-08-29T16:35:51.886" v="272" actId="20577"/>
        <pc:sldMkLst>
          <pc:docMk/>
          <pc:sldMk cId="182392891" sldId="306"/>
        </pc:sldMkLst>
      </pc:sldChg>
      <pc:sldChg chg="modSp mod">
        <pc:chgData name="Veronica Nicole Tuss" userId="8cfaa3c9-f75b-4639-9aeb-c9dd14300032" providerId="ADAL" clId="{AE43878C-C6E3-4A12-A425-88EE9C8117FC}" dt="2024-08-29T16:36:44.669" v="327" actId="20577"/>
        <pc:sldMkLst>
          <pc:docMk/>
          <pc:sldMk cId="976507047" sldId="315"/>
        </pc:sldMkLst>
      </pc:sldChg>
      <pc:sldChg chg="modSp mod">
        <pc:chgData name="Veronica Nicole Tuss" userId="8cfaa3c9-f75b-4639-9aeb-c9dd14300032" providerId="ADAL" clId="{AE43878C-C6E3-4A12-A425-88EE9C8117FC}" dt="2024-08-29T16:36:36.512" v="321" actId="20577"/>
        <pc:sldMkLst>
          <pc:docMk/>
          <pc:sldMk cId="2286336472" sldId="316"/>
        </pc:sldMkLst>
      </pc:sldChg>
      <pc:sldChg chg="addSp modSp mod">
        <pc:chgData name="Veronica Nicole Tuss" userId="8cfaa3c9-f75b-4639-9aeb-c9dd14300032" providerId="ADAL" clId="{AE43878C-C6E3-4A12-A425-88EE9C8117FC}" dt="2024-08-21T21:41:23.532" v="265" actId="1076"/>
        <pc:sldMkLst>
          <pc:docMk/>
          <pc:sldMk cId="170836040" sldId="324"/>
        </pc:sldMkLst>
      </pc:sldChg>
    </pc:docChg>
  </pc:docChgLst>
  <pc:docChgLst>
    <pc:chgData name="Julia Sherman" userId="a3ddf074-a937-4d4f-8cdc-0e3e0fea9cf1" providerId="ADAL" clId="{00E25A0E-9DBA-4720-9EF7-F568DD9627BB}"/>
    <pc:docChg chg="custSel modSld">
      <pc:chgData name="Julia Sherman" userId="a3ddf074-a937-4d4f-8cdc-0e3e0fea9cf1" providerId="ADAL" clId="{00E25A0E-9DBA-4720-9EF7-F568DD9627BB}" dt="2025-04-23T17:58:40.342" v="29"/>
      <pc:docMkLst>
        <pc:docMk/>
      </pc:docMkLst>
      <pc:sldChg chg="addSp modSp mod">
        <pc:chgData name="Julia Sherman" userId="a3ddf074-a937-4d4f-8cdc-0e3e0fea9cf1" providerId="ADAL" clId="{00E25A0E-9DBA-4720-9EF7-F568DD9627BB}" dt="2025-04-23T17:57:47.517" v="3" actId="1076"/>
        <pc:sldMkLst>
          <pc:docMk/>
          <pc:sldMk cId="0" sldId="257"/>
        </pc:sldMkLst>
        <pc:spChg chg="add mod">
          <ac:chgData name="Julia Sherman" userId="a3ddf074-a937-4d4f-8cdc-0e3e0fea9cf1" providerId="ADAL" clId="{00E25A0E-9DBA-4720-9EF7-F568DD9627BB}" dt="2025-04-23T17:57:47.517" v="3" actId="1076"/>
          <ac:spMkLst>
            <pc:docMk/>
            <pc:sldMk cId="0" sldId="257"/>
            <ac:spMk id="8" creationId="{2355E91A-BC3A-64EA-508E-FF713217DD91}"/>
          </ac:spMkLst>
        </pc:spChg>
      </pc:sldChg>
      <pc:sldChg chg="addSp modSp">
        <pc:chgData name="Julia Sherman" userId="a3ddf074-a937-4d4f-8cdc-0e3e0fea9cf1" providerId="ADAL" clId="{00E25A0E-9DBA-4720-9EF7-F568DD9627BB}" dt="2025-04-23T17:57:55.063" v="5"/>
        <pc:sldMkLst>
          <pc:docMk/>
          <pc:sldMk cId="0" sldId="258"/>
        </pc:sldMkLst>
        <pc:spChg chg="add mod">
          <ac:chgData name="Julia Sherman" userId="a3ddf074-a937-4d4f-8cdc-0e3e0fea9cf1" providerId="ADAL" clId="{00E25A0E-9DBA-4720-9EF7-F568DD9627BB}" dt="2025-04-23T17:57:55.063" v="5"/>
          <ac:spMkLst>
            <pc:docMk/>
            <pc:sldMk cId="0" sldId="258"/>
            <ac:spMk id="2" creationId="{95765104-1C0B-57A1-7291-4BEC49A2BA66}"/>
          </ac:spMkLst>
        </pc:spChg>
      </pc:sldChg>
      <pc:sldChg chg="addSp delSp modSp mod">
        <pc:chgData name="Julia Sherman" userId="a3ddf074-a937-4d4f-8cdc-0e3e0fea9cf1" providerId="ADAL" clId="{00E25A0E-9DBA-4720-9EF7-F568DD9627BB}" dt="2025-04-23T17:57:52.194" v="4"/>
        <pc:sldMkLst>
          <pc:docMk/>
          <pc:sldMk cId="693840753" sldId="277"/>
        </pc:sldMkLst>
        <pc:spChg chg="add del mod">
          <ac:chgData name="Julia Sherman" userId="a3ddf074-a937-4d4f-8cdc-0e3e0fea9cf1" providerId="ADAL" clId="{00E25A0E-9DBA-4720-9EF7-F568DD9627BB}" dt="2025-04-23T17:57:40.259" v="1" actId="478"/>
          <ac:spMkLst>
            <pc:docMk/>
            <pc:sldMk cId="693840753" sldId="277"/>
            <ac:spMk id="7" creationId="{2355E91A-BC3A-64EA-508E-FF713217DD91}"/>
          </ac:spMkLst>
        </pc:spChg>
        <pc:spChg chg="add mod">
          <ac:chgData name="Julia Sherman" userId="a3ddf074-a937-4d4f-8cdc-0e3e0fea9cf1" providerId="ADAL" clId="{00E25A0E-9DBA-4720-9EF7-F568DD9627BB}" dt="2025-04-23T17:57:52.194" v="4"/>
          <ac:spMkLst>
            <pc:docMk/>
            <pc:sldMk cId="693840753" sldId="277"/>
            <ac:spMk id="8" creationId="{31276A58-B0EF-2D4E-4047-6A1890EA336F}"/>
          </ac:spMkLst>
        </pc:spChg>
      </pc:sldChg>
      <pc:sldChg chg="addSp modSp">
        <pc:chgData name="Julia Sherman" userId="a3ddf074-a937-4d4f-8cdc-0e3e0fea9cf1" providerId="ADAL" clId="{00E25A0E-9DBA-4720-9EF7-F568DD9627BB}" dt="2025-04-23T17:57:56.863" v="6"/>
        <pc:sldMkLst>
          <pc:docMk/>
          <pc:sldMk cId="182392891" sldId="306"/>
        </pc:sldMkLst>
        <pc:spChg chg="add mod">
          <ac:chgData name="Julia Sherman" userId="a3ddf074-a937-4d4f-8cdc-0e3e0fea9cf1" providerId="ADAL" clId="{00E25A0E-9DBA-4720-9EF7-F568DD9627BB}" dt="2025-04-23T17:57:56.863" v="6"/>
          <ac:spMkLst>
            <pc:docMk/>
            <pc:sldMk cId="182392891" sldId="306"/>
            <ac:spMk id="2" creationId="{B8A58D0B-CE29-625C-B0E4-CFEE24E0A4D3}"/>
          </ac:spMkLst>
        </pc:spChg>
      </pc:sldChg>
      <pc:sldChg chg="addSp modSp">
        <pc:chgData name="Julia Sherman" userId="a3ddf074-a937-4d4f-8cdc-0e3e0fea9cf1" providerId="ADAL" clId="{00E25A0E-9DBA-4720-9EF7-F568DD9627BB}" dt="2025-04-23T17:57:58.735" v="7"/>
        <pc:sldMkLst>
          <pc:docMk/>
          <pc:sldMk cId="1128745915" sldId="307"/>
        </pc:sldMkLst>
        <pc:spChg chg="add mod">
          <ac:chgData name="Julia Sherman" userId="a3ddf074-a937-4d4f-8cdc-0e3e0fea9cf1" providerId="ADAL" clId="{00E25A0E-9DBA-4720-9EF7-F568DD9627BB}" dt="2025-04-23T17:57:58.735" v="7"/>
          <ac:spMkLst>
            <pc:docMk/>
            <pc:sldMk cId="1128745915" sldId="307"/>
            <ac:spMk id="2" creationId="{38B348C0-C2F4-54AF-E17A-5A8D8DC87D60}"/>
          </ac:spMkLst>
        </pc:spChg>
      </pc:sldChg>
      <pc:sldChg chg="addSp modSp">
        <pc:chgData name="Julia Sherman" userId="a3ddf074-a937-4d4f-8cdc-0e3e0fea9cf1" providerId="ADAL" clId="{00E25A0E-9DBA-4720-9EF7-F568DD9627BB}" dt="2025-04-23T17:58:04.255" v="9"/>
        <pc:sldMkLst>
          <pc:docMk/>
          <pc:sldMk cId="1047939641" sldId="308"/>
        </pc:sldMkLst>
        <pc:spChg chg="add mod">
          <ac:chgData name="Julia Sherman" userId="a3ddf074-a937-4d4f-8cdc-0e3e0fea9cf1" providerId="ADAL" clId="{00E25A0E-9DBA-4720-9EF7-F568DD9627BB}" dt="2025-04-23T17:58:04.255" v="9"/>
          <ac:spMkLst>
            <pc:docMk/>
            <pc:sldMk cId="1047939641" sldId="308"/>
            <ac:spMk id="2" creationId="{7946AEDC-7386-96D5-344E-538F1A6976C3}"/>
          </ac:spMkLst>
        </pc:spChg>
      </pc:sldChg>
      <pc:sldChg chg="addSp modSp">
        <pc:chgData name="Julia Sherman" userId="a3ddf074-a937-4d4f-8cdc-0e3e0fea9cf1" providerId="ADAL" clId="{00E25A0E-9DBA-4720-9EF7-F568DD9627BB}" dt="2025-04-23T17:58:00.775" v="8"/>
        <pc:sldMkLst>
          <pc:docMk/>
          <pc:sldMk cId="172065160" sldId="309"/>
        </pc:sldMkLst>
        <pc:spChg chg="add mod">
          <ac:chgData name="Julia Sherman" userId="a3ddf074-a937-4d4f-8cdc-0e3e0fea9cf1" providerId="ADAL" clId="{00E25A0E-9DBA-4720-9EF7-F568DD9627BB}" dt="2025-04-23T17:58:00.775" v="8"/>
          <ac:spMkLst>
            <pc:docMk/>
            <pc:sldMk cId="172065160" sldId="309"/>
            <ac:spMk id="2" creationId="{9D6402AA-84C2-FF90-F4C3-EB438E3D1EC1}"/>
          </ac:spMkLst>
        </pc:spChg>
      </pc:sldChg>
      <pc:sldChg chg="addSp modSp">
        <pc:chgData name="Julia Sherman" userId="a3ddf074-a937-4d4f-8cdc-0e3e0fea9cf1" providerId="ADAL" clId="{00E25A0E-9DBA-4720-9EF7-F568DD9627BB}" dt="2025-04-23T17:58:05.734" v="10"/>
        <pc:sldMkLst>
          <pc:docMk/>
          <pc:sldMk cId="1232191111" sldId="310"/>
        </pc:sldMkLst>
        <pc:spChg chg="add mod">
          <ac:chgData name="Julia Sherman" userId="a3ddf074-a937-4d4f-8cdc-0e3e0fea9cf1" providerId="ADAL" clId="{00E25A0E-9DBA-4720-9EF7-F568DD9627BB}" dt="2025-04-23T17:58:05.734" v="10"/>
          <ac:spMkLst>
            <pc:docMk/>
            <pc:sldMk cId="1232191111" sldId="310"/>
            <ac:spMk id="2" creationId="{D1382AA9-B16A-91DC-3BF8-5132876D02B0}"/>
          </ac:spMkLst>
        </pc:spChg>
      </pc:sldChg>
      <pc:sldChg chg="addSp modSp">
        <pc:chgData name="Julia Sherman" userId="a3ddf074-a937-4d4f-8cdc-0e3e0fea9cf1" providerId="ADAL" clId="{00E25A0E-9DBA-4720-9EF7-F568DD9627BB}" dt="2025-04-23T17:58:10.469" v="13"/>
        <pc:sldMkLst>
          <pc:docMk/>
          <pc:sldMk cId="726472344" sldId="311"/>
        </pc:sldMkLst>
        <pc:spChg chg="add mod">
          <ac:chgData name="Julia Sherman" userId="a3ddf074-a937-4d4f-8cdc-0e3e0fea9cf1" providerId="ADAL" clId="{00E25A0E-9DBA-4720-9EF7-F568DD9627BB}" dt="2025-04-23T17:58:10.469" v="13"/>
          <ac:spMkLst>
            <pc:docMk/>
            <pc:sldMk cId="726472344" sldId="311"/>
            <ac:spMk id="2" creationId="{9E5ABBE5-95F2-932A-4FD8-BB4ADBFAE478}"/>
          </ac:spMkLst>
        </pc:spChg>
      </pc:sldChg>
      <pc:sldChg chg="addSp modSp">
        <pc:chgData name="Julia Sherman" userId="a3ddf074-a937-4d4f-8cdc-0e3e0fea9cf1" providerId="ADAL" clId="{00E25A0E-9DBA-4720-9EF7-F568DD9627BB}" dt="2025-04-23T17:58:13.781" v="14"/>
        <pc:sldMkLst>
          <pc:docMk/>
          <pc:sldMk cId="3261032486" sldId="312"/>
        </pc:sldMkLst>
        <pc:spChg chg="add mod">
          <ac:chgData name="Julia Sherman" userId="a3ddf074-a937-4d4f-8cdc-0e3e0fea9cf1" providerId="ADAL" clId="{00E25A0E-9DBA-4720-9EF7-F568DD9627BB}" dt="2025-04-23T17:58:13.781" v="14"/>
          <ac:spMkLst>
            <pc:docMk/>
            <pc:sldMk cId="3261032486" sldId="312"/>
            <ac:spMk id="2" creationId="{9F67C1BB-4092-D3AF-E69E-BDFB9EF8482A}"/>
          </ac:spMkLst>
        </pc:spChg>
      </pc:sldChg>
      <pc:sldChg chg="addSp modSp">
        <pc:chgData name="Julia Sherman" userId="a3ddf074-a937-4d4f-8cdc-0e3e0fea9cf1" providerId="ADAL" clId="{00E25A0E-9DBA-4720-9EF7-F568DD9627BB}" dt="2025-04-23T17:58:15.381" v="15"/>
        <pc:sldMkLst>
          <pc:docMk/>
          <pc:sldMk cId="2085723509" sldId="313"/>
        </pc:sldMkLst>
        <pc:spChg chg="add mod">
          <ac:chgData name="Julia Sherman" userId="a3ddf074-a937-4d4f-8cdc-0e3e0fea9cf1" providerId="ADAL" clId="{00E25A0E-9DBA-4720-9EF7-F568DD9627BB}" dt="2025-04-23T17:58:15.381" v="15"/>
          <ac:spMkLst>
            <pc:docMk/>
            <pc:sldMk cId="2085723509" sldId="313"/>
            <ac:spMk id="2" creationId="{4808DD8C-343E-6EA8-8081-E4E3AAE6BA83}"/>
          </ac:spMkLst>
        </pc:spChg>
      </pc:sldChg>
      <pc:sldChg chg="addSp modSp">
        <pc:chgData name="Julia Sherman" userId="a3ddf074-a937-4d4f-8cdc-0e3e0fea9cf1" providerId="ADAL" clId="{00E25A0E-9DBA-4720-9EF7-F568DD9627BB}" dt="2025-04-23T17:58:19.669" v="18"/>
        <pc:sldMkLst>
          <pc:docMk/>
          <pc:sldMk cId="845690178" sldId="314"/>
        </pc:sldMkLst>
        <pc:spChg chg="add mod">
          <ac:chgData name="Julia Sherman" userId="a3ddf074-a937-4d4f-8cdc-0e3e0fea9cf1" providerId="ADAL" clId="{00E25A0E-9DBA-4720-9EF7-F568DD9627BB}" dt="2025-04-23T17:58:19.669" v="18"/>
          <ac:spMkLst>
            <pc:docMk/>
            <pc:sldMk cId="845690178" sldId="314"/>
            <ac:spMk id="2" creationId="{92E28DF8-441B-FF2B-AB8B-1B563FA598B2}"/>
          </ac:spMkLst>
        </pc:spChg>
      </pc:sldChg>
      <pc:sldChg chg="addSp modSp">
        <pc:chgData name="Julia Sherman" userId="a3ddf074-a937-4d4f-8cdc-0e3e0fea9cf1" providerId="ADAL" clId="{00E25A0E-9DBA-4720-9EF7-F568DD9627BB}" dt="2025-04-23T17:58:18.007" v="17"/>
        <pc:sldMkLst>
          <pc:docMk/>
          <pc:sldMk cId="976507047" sldId="315"/>
        </pc:sldMkLst>
        <pc:spChg chg="add mod">
          <ac:chgData name="Julia Sherman" userId="a3ddf074-a937-4d4f-8cdc-0e3e0fea9cf1" providerId="ADAL" clId="{00E25A0E-9DBA-4720-9EF7-F568DD9627BB}" dt="2025-04-23T17:58:18.007" v="17"/>
          <ac:spMkLst>
            <pc:docMk/>
            <pc:sldMk cId="976507047" sldId="315"/>
            <ac:spMk id="2" creationId="{FA353E34-5F18-CE1E-4DA5-BA5B13D47259}"/>
          </ac:spMkLst>
        </pc:spChg>
      </pc:sldChg>
      <pc:sldChg chg="addSp modSp">
        <pc:chgData name="Julia Sherman" userId="a3ddf074-a937-4d4f-8cdc-0e3e0fea9cf1" providerId="ADAL" clId="{00E25A0E-9DBA-4720-9EF7-F568DD9627BB}" dt="2025-04-23T17:58:16.680" v="16"/>
        <pc:sldMkLst>
          <pc:docMk/>
          <pc:sldMk cId="2286336472" sldId="316"/>
        </pc:sldMkLst>
        <pc:spChg chg="add mod">
          <ac:chgData name="Julia Sherman" userId="a3ddf074-a937-4d4f-8cdc-0e3e0fea9cf1" providerId="ADAL" clId="{00E25A0E-9DBA-4720-9EF7-F568DD9627BB}" dt="2025-04-23T17:58:16.680" v="16"/>
          <ac:spMkLst>
            <pc:docMk/>
            <pc:sldMk cId="2286336472" sldId="316"/>
            <ac:spMk id="2" creationId="{7EE0CFE9-E9CE-BC96-CC1F-50AF01DE57C3}"/>
          </ac:spMkLst>
        </pc:spChg>
      </pc:sldChg>
      <pc:sldChg chg="addSp modSp">
        <pc:chgData name="Julia Sherman" userId="a3ddf074-a937-4d4f-8cdc-0e3e0fea9cf1" providerId="ADAL" clId="{00E25A0E-9DBA-4720-9EF7-F568DD9627BB}" dt="2025-04-23T17:58:23.205" v="19"/>
        <pc:sldMkLst>
          <pc:docMk/>
          <pc:sldMk cId="2906292507" sldId="317"/>
        </pc:sldMkLst>
        <pc:spChg chg="add mod">
          <ac:chgData name="Julia Sherman" userId="a3ddf074-a937-4d4f-8cdc-0e3e0fea9cf1" providerId="ADAL" clId="{00E25A0E-9DBA-4720-9EF7-F568DD9627BB}" dt="2025-04-23T17:58:23.205" v="19"/>
          <ac:spMkLst>
            <pc:docMk/>
            <pc:sldMk cId="2906292507" sldId="317"/>
            <ac:spMk id="2" creationId="{FBA491F4-1FD5-401B-65B9-0D0867CD7DE2}"/>
          </ac:spMkLst>
        </pc:spChg>
      </pc:sldChg>
      <pc:sldChg chg="addSp modSp">
        <pc:chgData name="Julia Sherman" userId="a3ddf074-a937-4d4f-8cdc-0e3e0fea9cf1" providerId="ADAL" clId="{00E25A0E-9DBA-4720-9EF7-F568DD9627BB}" dt="2025-04-23T17:58:24.497" v="20"/>
        <pc:sldMkLst>
          <pc:docMk/>
          <pc:sldMk cId="2808948025" sldId="318"/>
        </pc:sldMkLst>
        <pc:spChg chg="add mod">
          <ac:chgData name="Julia Sherman" userId="a3ddf074-a937-4d4f-8cdc-0e3e0fea9cf1" providerId="ADAL" clId="{00E25A0E-9DBA-4720-9EF7-F568DD9627BB}" dt="2025-04-23T17:58:24.497" v="20"/>
          <ac:spMkLst>
            <pc:docMk/>
            <pc:sldMk cId="2808948025" sldId="318"/>
            <ac:spMk id="2" creationId="{30665B94-69D7-58B1-30D1-A126038F17D2}"/>
          </ac:spMkLst>
        </pc:spChg>
      </pc:sldChg>
      <pc:sldChg chg="addSp modSp">
        <pc:chgData name="Julia Sherman" userId="a3ddf074-a937-4d4f-8cdc-0e3e0fea9cf1" providerId="ADAL" clId="{00E25A0E-9DBA-4720-9EF7-F568DD9627BB}" dt="2025-04-23T17:58:27.021" v="22"/>
        <pc:sldMkLst>
          <pc:docMk/>
          <pc:sldMk cId="650472319" sldId="319"/>
        </pc:sldMkLst>
        <pc:spChg chg="add mod">
          <ac:chgData name="Julia Sherman" userId="a3ddf074-a937-4d4f-8cdc-0e3e0fea9cf1" providerId="ADAL" clId="{00E25A0E-9DBA-4720-9EF7-F568DD9627BB}" dt="2025-04-23T17:58:27.021" v="22"/>
          <ac:spMkLst>
            <pc:docMk/>
            <pc:sldMk cId="650472319" sldId="319"/>
            <ac:spMk id="2" creationId="{CE935FF9-7B08-2D0F-1E5F-FC31A2BB67BD}"/>
          </ac:spMkLst>
        </pc:spChg>
      </pc:sldChg>
      <pc:sldChg chg="addSp modSp">
        <pc:chgData name="Julia Sherman" userId="a3ddf074-a937-4d4f-8cdc-0e3e0fea9cf1" providerId="ADAL" clId="{00E25A0E-9DBA-4720-9EF7-F568DD9627BB}" dt="2025-04-23T17:58:28.479" v="23"/>
        <pc:sldMkLst>
          <pc:docMk/>
          <pc:sldMk cId="1732310801" sldId="320"/>
        </pc:sldMkLst>
        <pc:spChg chg="add mod">
          <ac:chgData name="Julia Sherman" userId="a3ddf074-a937-4d4f-8cdc-0e3e0fea9cf1" providerId="ADAL" clId="{00E25A0E-9DBA-4720-9EF7-F568DD9627BB}" dt="2025-04-23T17:58:28.479" v="23"/>
          <ac:spMkLst>
            <pc:docMk/>
            <pc:sldMk cId="1732310801" sldId="320"/>
            <ac:spMk id="2" creationId="{ECABD4B8-5883-983B-CF50-1D2F947DFDF5}"/>
          </ac:spMkLst>
        </pc:spChg>
      </pc:sldChg>
      <pc:sldChg chg="addSp modSp">
        <pc:chgData name="Julia Sherman" userId="a3ddf074-a937-4d4f-8cdc-0e3e0fea9cf1" providerId="ADAL" clId="{00E25A0E-9DBA-4720-9EF7-F568DD9627BB}" dt="2025-04-23T17:58:31.598" v="24"/>
        <pc:sldMkLst>
          <pc:docMk/>
          <pc:sldMk cId="2302826438" sldId="321"/>
        </pc:sldMkLst>
        <pc:spChg chg="add mod">
          <ac:chgData name="Julia Sherman" userId="a3ddf074-a937-4d4f-8cdc-0e3e0fea9cf1" providerId="ADAL" clId="{00E25A0E-9DBA-4720-9EF7-F568DD9627BB}" dt="2025-04-23T17:58:31.598" v="24"/>
          <ac:spMkLst>
            <pc:docMk/>
            <pc:sldMk cId="2302826438" sldId="321"/>
            <ac:spMk id="2" creationId="{70D04F41-44C2-C87D-2877-56538D82DBF9}"/>
          </ac:spMkLst>
        </pc:spChg>
      </pc:sldChg>
      <pc:sldChg chg="addSp modSp">
        <pc:chgData name="Julia Sherman" userId="a3ddf074-a937-4d4f-8cdc-0e3e0fea9cf1" providerId="ADAL" clId="{00E25A0E-9DBA-4720-9EF7-F568DD9627BB}" dt="2025-04-23T17:58:40.342" v="29"/>
        <pc:sldMkLst>
          <pc:docMk/>
          <pc:sldMk cId="3301389160" sldId="322"/>
        </pc:sldMkLst>
        <pc:spChg chg="add mod">
          <ac:chgData name="Julia Sherman" userId="a3ddf074-a937-4d4f-8cdc-0e3e0fea9cf1" providerId="ADAL" clId="{00E25A0E-9DBA-4720-9EF7-F568DD9627BB}" dt="2025-04-23T17:58:40.342" v="29"/>
          <ac:spMkLst>
            <pc:docMk/>
            <pc:sldMk cId="3301389160" sldId="322"/>
            <ac:spMk id="2" creationId="{7CCB6D67-08C7-F79D-BBA5-792BDF88B78C}"/>
          </ac:spMkLst>
        </pc:spChg>
      </pc:sldChg>
      <pc:sldChg chg="addSp modSp">
        <pc:chgData name="Julia Sherman" userId="a3ddf074-a937-4d4f-8cdc-0e3e0fea9cf1" providerId="ADAL" clId="{00E25A0E-9DBA-4720-9EF7-F568DD9627BB}" dt="2025-04-23T17:58:38.608" v="28"/>
        <pc:sldMkLst>
          <pc:docMk/>
          <pc:sldMk cId="3276611795" sldId="323"/>
        </pc:sldMkLst>
        <pc:spChg chg="add mod">
          <ac:chgData name="Julia Sherman" userId="a3ddf074-a937-4d4f-8cdc-0e3e0fea9cf1" providerId="ADAL" clId="{00E25A0E-9DBA-4720-9EF7-F568DD9627BB}" dt="2025-04-23T17:58:38.608" v="28"/>
          <ac:spMkLst>
            <pc:docMk/>
            <pc:sldMk cId="3276611795" sldId="323"/>
            <ac:spMk id="2" creationId="{AA1E17A1-DDF6-E330-77B1-79D699FF61A0}"/>
          </ac:spMkLst>
        </pc:spChg>
      </pc:sldChg>
      <pc:sldChg chg="addSp modSp">
        <pc:chgData name="Julia Sherman" userId="a3ddf074-a937-4d4f-8cdc-0e3e0fea9cf1" providerId="ADAL" clId="{00E25A0E-9DBA-4720-9EF7-F568DD9627BB}" dt="2025-04-23T17:58:25.725" v="21"/>
        <pc:sldMkLst>
          <pc:docMk/>
          <pc:sldMk cId="170836040" sldId="324"/>
        </pc:sldMkLst>
        <pc:spChg chg="add mod">
          <ac:chgData name="Julia Sherman" userId="a3ddf074-a937-4d4f-8cdc-0e3e0fea9cf1" providerId="ADAL" clId="{00E25A0E-9DBA-4720-9EF7-F568DD9627BB}" dt="2025-04-23T17:58:25.725" v="21"/>
          <ac:spMkLst>
            <pc:docMk/>
            <pc:sldMk cId="170836040" sldId="324"/>
            <ac:spMk id="2" creationId="{ABB96839-E1CE-C220-4A11-228DCDCC67A7}"/>
          </ac:spMkLst>
        </pc:spChg>
      </pc:sldChg>
      <pc:sldChg chg="addSp modSp">
        <pc:chgData name="Julia Sherman" userId="a3ddf074-a937-4d4f-8cdc-0e3e0fea9cf1" providerId="ADAL" clId="{00E25A0E-9DBA-4720-9EF7-F568DD9627BB}" dt="2025-04-23T17:58:07.037" v="11"/>
        <pc:sldMkLst>
          <pc:docMk/>
          <pc:sldMk cId="3846693270" sldId="325"/>
        </pc:sldMkLst>
        <pc:spChg chg="add mod">
          <ac:chgData name="Julia Sherman" userId="a3ddf074-a937-4d4f-8cdc-0e3e0fea9cf1" providerId="ADAL" clId="{00E25A0E-9DBA-4720-9EF7-F568DD9627BB}" dt="2025-04-23T17:58:07.037" v="11"/>
          <ac:spMkLst>
            <pc:docMk/>
            <pc:sldMk cId="3846693270" sldId="325"/>
            <ac:spMk id="2" creationId="{D362F1E1-A851-CCEB-9FE9-BB76D3CF6429}"/>
          </ac:spMkLst>
        </pc:spChg>
      </pc:sldChg>
      <pc:sldChg chg="addSp modSp">
        <pc:chgData name="Julia Sherman" userId="a3ddf074-a937-4d4f-8cdc-0e3e0fea9cf1" providerId="ADAL" clId="{00E25A0E-9DBA-4720-9EF7-F568DD9627BB}" dt="2025-04-23T17:58:08.410" v="12"/>
        <pc:sldMkLst>
          <pc:docMk/>
          <pc:sldMk cId="136935693" sldId="326"/>
        </pc:sldMkLst>
        <pc:spChg chg="add mod">
          <ac:chgData name="Julia Sherman" userId="a3ddf074-a937-4d4f-8cdc-0e3e0fea9cf1" providerId="ADAL" clId="{00E25A0E-9DBA-4720-9EF7-F568DD9627BB}" dt="2025-04-23T17:58:08.410" v="12"/>
          <ac:spMkLst>
            <pc:docMk/>
            <pc:sldMk cId="136935693" sldId="326"/>
            <ac:spMk id="2" creationId="{BD8FEC82-F5A4-8D14-FDC7-08ADD2D15018}"/>
          </ac:spMkLst>
        </pc:spChg>
      </pc:sldChg>
      <pc:sldChg chg="addSp modSp">
        <pc:chgData name="Julia Sherman" userId="a3ddf074-a937-4d4f-8cdc-0e3e0fea9cf1" providerId="ADAL" clId="{00E25A0E-9DBA-4720-9EF7-F568DD9627BB}" dt="2025-04-23T17:58:32.928" v="25"/>
        <pc:sldMkLst>
          <pc:docMk/>
          <pc:sldMk cId="1846752885" sldId="327"/>
        </pc:sldMkLst>
        <pc:spChg chg="add mod">
          <ac:chgData name="Julia Sherman" userId="a3ddf074-a937-4d4f-8cdc-0e3e0fea9cf1" providerId="ADAL" clId="{00E25A0E-9DBA-4720-9EF7-F568DD9627BB}" dt="2025-04-23T17:58:32.928" v="25"/>
          <ac:spMkLst>
            <pc:docMk/>
            <pc:sldMk cId="1846752885" sldId="327"/>
            <ac:spMk id="2" creationId="{45F910AB-96F2-63D9-E567-FE1A9E1D92BA}"/>
          </ac:spMkLst>
        </pc:spChg>
      </pc:sldChg>
      <pc:sldChg chg="addSp modSp">
        <pc:chgData name="Julia Sherman" userId="a3ddf074-a937-4d4f-8cdc-0e3e0fea9cf1" providerId="ADAL" clId="{00E25A0E-9DBA-4720-9EF7-F568DD9627BB}" dt="2025-04-23T17:58:34.671" v="26"/>
        <pc:sldMkLst>
          <pc:docMk/>
          <pc:sldMk cId="426325072" sldId="328"/>
        </pc:sldMkLst>
        <pc:spChg chg="add mod">
          <ac:chgData name="Julia Sherman" userId="a3ddf074-a937-4d4f-8cdc-0e3e0fea9cf1" providerId="ADAL" clId="{00E25A0E-9DBA-4720-9EF7-F568DD9627BB}" dt="2025-04-23T17:58:34.671" v="26"/>
          <ac:spMkLst>
            <pc:docMk/>
            <pc:sldMk cId="426325072" sldId="328"/>
            <ac:spMk id="2" creationId="{E37FFD6C-A477-09CE-2679-DF7F68A0E3D8}"/>
          </ac:spMkLst>
        </pc:spChg>
      </pc:sldChg>
      <pc:sldChg chg="addSp modSp">
        <pc:chgData name="Julia Sherman" userId="a3ddf074-a937-4d4f-8cdc-0e3e0fea9cf1" providerId="ADAL" clId="{00E25A0E-9DBA-4720-9EF7-F568DD9627BB}" dt="2025-04-23T17:58:36.293" v="27"/>
        <pc:sldMkLst>
          <pc:docMk/>
          <pc:sldMk cId="2609008718" sldId="329"/>
        </pc:sldMkLst>
        <pc:spChg chg="add mod">
          <ac:chgData name="Julia Sherman" userId="a3ddf074-a937-4d4f-8cdc-0e3e0fea9cf1" providerId="ADAL" clId="{00E25A0E-9DBA-4720-9EF7-F568DD9627BB}" dt="2025-04-23T17:58:36.293" v="27"/>
          <ac:spMkLst>
            <pc:docMk/>
            <pc:sldMk cId="2609008718" sldId="329"/>
            <ac:spMk id="2" creationId="{294E23BD-36A2-62DB-3CC6-C8CCBB70A4C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770B1-F9D7-4E24-9845-E70A6E69DB76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12F-8347-48F3-834E-1A41C47EF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0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6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42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5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87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21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02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62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7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865080" y="5003800"/>
            <a:ext cx="4937760" cy="48006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661" y="934912"/>
            <a:ext cx="16357579" cy="8411823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21D1-6D40-8D97-73AE-53EC63A4A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956" y="5143500"/>
            <a:ext cx="13382508" cy="2569957"/>
          </a:xfrm>
        </p:spPr>
        <p:txBody>
          <a:bodyPr anchor="b">
            <a:normAutofit/>
          </a:bodyPr>
          <a:lstStyle/>
          <a:p>
            <a:pPr algn="l"/>
            <a:r>
              <a:rPr lang="en-US" sz="6600" dirty="0"/>
              <a:t>Visiting the Sleep Lab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837D8-E536-642C-0530-4A9300361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7713457"/>
            <a:ext cx="10981947" cy="1129748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Social Narrative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BB3846-4BDB-F3D9-D40B-58ED12523F60}"/>
              </a:ext>
            </a:extLst>
          </p:cNvPr>
          <p:cNvGrpSpPr/>
          <p:nvPr/>
        </p:nvGrpSpPr>
        <p:grpSpPr>
          <a:xfrm>
            <a:off x="1933954" y="1845776"/>
            <a:ext cx="14420096" cy="2986248"/>
            <a:chOff x="4083" y="6176963"/>
            <a:chExt cx="3322880" cy="68813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4F332168-8527-DD83-CE10-22FFC7FAB0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641AE6-DD12-29C5-4FB6-31597A1F3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31276A58-B0EF-2D4E-4047-6A1890EA336F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40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also show me the movie cabinet. Here, I can choose a movie to watch in my room.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cabinet with shelves full of books and dvds&#10;&#10;Description automatically generated">
            <a:extLst>
              <a:ext uri="{FF2B5EF4-FFF2-40B4-BE49-F238E27FC236}">
                <a16:creationId xmlns:a16="http://schemas.microsoft.com/office/drawing/2014/main" id="{9A865171-8F79-83F3-320E-455B0F19C6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0" y="2228850"/>
            <a:ext cx="7772400" cy="58293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D8FEC82-F5A4-8D14-FDC7-08ADD2D15018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35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I am in my room, they will tell me what I can expect for the evening.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change into my pajamas and get ready for bed.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hospital room with a bed and a chair&#10;&#10;Description automatically generated">
            <a:extLst>
              <a:ext uri="{FF2B5EF4-FFF2-40B4-BE49-F238E27FC236}">
                <a16:creationId xmlns:a16="http://schemas.microsoft.com/office/drawing/2014/main" id="{ADB7FB17-F5C4-3048-3F7F-8662D2E2B6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"/>
          <a:stretch/>
        </p:blipFill>
        <p:spPr>
          <a:xfrm>
            <a:off x="9248065" y="2238375"/>
            <a:ext cx="7772400" cy="5810248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E5ABBE5-95F2-932A-4FD8-BB4ADBFAE478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72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I am ready for bed, I can press the call light button.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will tell my tech that I am ready for my sleep study, and they will come to set me up.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close-up of a switch&#10;&#10;Description automatically generated">
            <a:extLst>
              <a:ext uri="{FF2B5EF4-FFF2-40B4-BE49-F238E27FC236}">
                <a16:creationId xmlns:a16="http://schemas.microsoft.com/office/drawing/2014/main" id="{68DC080A-6FEC-CD58-31AD-A97B62BE34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23152" r="25875" b="19650"/>
          <a:stretch/>
        </p:blipFill>
        <p:spPr>
          <a:xfrm>
            <a:off x="11506200" y="2671122"/>
            <a:ext cx="3733801" cy="4944755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F67C1BB-4092-D3AF-E69E-BDFB9EF8482A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They will measure my head.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they will draw small dots on my head with a marker. This will give the tech a map of where to attach the stickers later.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red marker and a white ruler&#10;&#10;Description automatically generated">
            <a:extLst>
              <a:ext uri="{FF2B5EF4-FFF2-40B4-BE49-F238E27FC236}">
                <a16:creationId xmlns:a16="http://schemas.microsoft.com/office/drawing/2014/main" id="{C8A6F9A9-7EC6-A7E0-E8A2-6894157F1E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16" t="27597" r="29998" b="12663"/>
          <a:stretch/>
        </p:blipFill>
        <p:spPr>
          <a:xfrm>
            <a:off x="10593161" y="2781303"/>
            <a:ext cx="5561240" cy="464819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4808DD8C-343E-6EA8-8081-E4E3AAE6BA83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723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Each mark will be cleaned with a special scrubbing gel that feels a little scratchy.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This will help the stickers stay on better.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toothpaste and a toothbrush&#10;&#10;Description automatically generated">
            <a:extLst>
              <a:ext uri="{FF2B5EF4-FFF2-40B4-BE49-F238E27FC236}">
                <a16:creationId xmlns:a16="http://schemas.microsoft.com/office/drawing/2014/main" id="{8A0456CD-58BC-9026-9EA0-395D0A2F42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8" t="9996" r="31598" b="28664"/>
          <a:stretch/>
        </p:blipFill>
        <p:spPr>
          <a:xfrm>
            <a:off x="11506200" y="2848444"/>
            <a:ext cx="4191000" cy="459011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EE0CFE9-E9CE-BC96-CC1F-50AF01DE57C3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336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Electrode wires will then be stuck to each spot on my head with a thick paste.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The paste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Times New Roman" panose="02020603050405020304" pitchFamily="18" charset="0"/>
              </a:rPr>
              <a:t>is thick like toothpaste.</a:t>
            </a:r>
            <a:endParaRPr lang="en-US" dirty="0"/>
          </a:p>
        </p:txBody>
      </p:sp>
      <p:pic>
        <p:nvPicPr>
          <p:cNvPr id="11" name="Content Placeholder 10" descr="A bunch of colorful wires on a table&#10;&#10;Description automatically generated">
            <a:extLst>
              <a:ext uri="{FF2B5EF4-FFF2-40B4-BE49-F238E27FC236}">
                <a16:creationId xmlns:a16="http://schemas.microsoft.com/office/drawing/2014/main" id="{0A027DC2-4942-47F2-89F3-EAD5F2EA53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9" t="15925" r="6007" b="23334"/>
          <a:stretch/>
        </p:blipFill>
        <p:spPr>
          <a:xfrm>
            <a:off x="9448800" y="2573579"/>
            <a:ext cx="7772400" cy="513984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A353E34-5F18-CE1E-4DA5-BA5B13D47259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507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Once the electrodes are on, the tech will wrap my head with a soft thin fabric. 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will help the electrodes stay in place while I sleep.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2335C9-3275-04E7-B1DD-8ECFE40979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2" r="24412"/>
          <a:stretch/>
        </p:blipFill>
        <p:spPr>
          <a:xfrm>
            <a:off x="10515600" y="1943100"/>
            <a:ext cx="5459511" cy="640079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2E28DF8-441B-FF2B-AB8B-1B563FA598B2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690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tech will apply a few extra stickers, one to my chest and one around my finger. 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These will monitor my heart rate and oxygen levels.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finger with a heart on it&#10;&#10;Description automatically generated">
            <a:extLst>
              <a:ext uri="{FF2B5EF4-FFF2-40B4-BE49-F238E27FC236}">
                <a16:creationId xmlns:a16="http://schemas.microsoft.com/office/drawing/2014/main" id="{77F50F99-9C82-407C-25DF-3B40C56408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98" t="23330" r="37999" b="15329"/>
          <a:stretch/>
        </p:blipFill>
        <p:spPr>
          <a:xfrm>
            <a:off x="10439401" y="3310466"/>
            <a:ext cx="3352800" cy="4284133"/>
          </a:xfr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19FD915-B299-BEF4-6401-FD6215A86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0" t="32373" r="64508" b="5933"/>
          <a:stretch/>
        </p:blipFill>
        <p:spPr bwMode="auto">
          <a:xfrm>
            <a:off x="14097000" y="3543300"/>
            <a:ext cx="278316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BA491F4-1FD5-401B-65B9-0D0867CD7DE2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292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also wear two soft bands.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One will wrap around my chest, and one will wrap around my abdomen.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These bands have sensors on them that will help my tech learn about my breathing.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blue and white logo&#10;&#10;Description automatically generated">
            <a:extLst>
              <a:ext uri="{FF2B5EF4-FFF2-40B4-BE49-F238E27FC236}">
                <a16:creationId xmlns:a16="http://schemas.microsoft.com/office/drawing/2014/main" id="{C34B7241-5C86-0126-2C58-DE202401B5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5" t="27178" r="35781" b="25603"/>
          <a:stretch/>
        </p:blipFill>
        <p:spPr>
          <a:xfrm>
            <a:off x="11582400" y="2857499"/>
            <a:ext cx="4648200" cy="45720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0665B94-69D7-58B1-30D1-A126038F17D2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948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wear a soft mask called a “</a:t>
            </a:r>
            <a:r>
              <a:rPr kumimoji="0" lang="en-US" sz="3600" b="1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CPAP</a:t>
            </a: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” on my face. This mask has a flexible tube that blows air to help me breathe while I sleep.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 will not hurt me. It will be soft and lay gently on my face and over my nose.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F91460-5DE5-5A16-70E3-28E0C1B5E8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55" r="1266" b="1444"/>
          <a:stretch/>
        </p:blipFill>
        <p:spPr>
          <a:xfrm>
            <a:off x="11353800" y="2835022"/>
            <a:ext cx="5029200" cy="4616955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ABB96839-E1CE-C220-4A11-228DCDCC67A7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2525" y="393700"/>
            <a:ext cx="547179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spc="140" dirty="0">
                <a:solidFill>
                  <a:schemeClr val="accent1"/>
                </a:solidFill>
                <a:latin typeface="Arial"/>
                <a:cs typeface="Arial"/>
              </a:rPr>
              <a:t>A</a:t>
            </a:r>
            <a:r>
              <a:rPr lang="en-US" sz="4000" spc="34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45" dirty="0">
                <a:solidFill>
                  <a:schemeClr val="accent1"/>
                </a:solidFill>
                <a:latin typeface="Arial"/>
                <a:cs typeface="Arial"/>
              </a:rPr>
              <a:t>note</a:t>
            </a:r>
            <a:r>
              <a:rPr lang="en-US" sz="4000" spc="34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190" dirty="0">
                <a:solidFill>
                  <a:schemeClr val="accent1"/>
                </a:solidFill>
                <a:latin typeface="Arial"/>
                <a:cs typeface="Arial"/>
              </a:rPr>
              <a:t>to</a:t>
            </a:r>
            <a:r>
              <a:rPr lang="en-US" sz="4000" spc="345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4000" spc="60" dirty="0">
                <a:solidFill>
                  <a:schemeClr val="accent1"/>
                </a:solidFill>
                <a:latin typeface="Arial"/>
                <a:cs typeface="Arial"/>
              </a:rPr>
              <a:t>caregivers:</a:t>
            </a:r>
            <a:endParaRPr lang="en-US" sz="4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2525" y="1398669"/>
            <a:ext cx="15786276" cy="64370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10185"/>
            <a:r>
              <a:rPr lang="en-US" sz="2000" dirty="0">
                <a:latin typeface="Arial"/>
                <a:cs typeface="Arial"/>
              </a:rPr>
              <a:t>This social narrative has been written to help you and your child prepare for your visit to the UC Davis Sleep Lab.</a:t>
            </a:r>
            <a:endParaRPr lang="en-US" sz="2000" strike="sngStrike" dirty="0">
              <a:latin typeface="Arial"/>
              <a:cs typeface="Arial"/>
            </a:endParaRPr>
          </a:p>
          <a:p>
            <a:pPr marL="12700" marR="210185"/>
            <a:endParaRPr lang="en-US" sz="1050" dirty="0">
              <a:latin typeface="Arial"/>
              <a:cs typeface="Arial"/>
            </a:endParaRPr>
          </a:p>
          <a:p>
            <a:pPr marL="12700" marR="210185"/>
            <a:r>
              <a:rPr lang="en-US" sz="2000" dirty="0">
                <a:latin typeface="Arial"/>
                <a:cs typeface="Arial"/>
              </a:rPr>
              <a:t>Social Narratives are clearly written stories that paint a picture of a situation, event or activity. They can be used to increase understanding of a specific situation and help children prepare ahead of time.</a:t>
            </a:r>
          </a:p>
          <a:p>
            <a:pPr marL="12700" marR="210185"/>
            <a:endParaRPr lang="en-US" sz="2000" dirty="0">
              <a:latin typeface="Arial"/>
              <a:cs typeface="Arial"/>
            </a:endParaRPr>
          </a:p>
          <a:p>
            <a:pPr marL="12700" marR="210185"/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-5" dirty="0">
                <a:latin typeface="Arial"/>
                <a:cs typeface="Arial"/>
              </a:rPr>
              <a:t> social narrative </a:t>
            </a:r>
            <a:r>
              <a:rPr lang="en-US" sz="2000" dirty="0">
                <a:latin typeface="Arial"/>
                <a:cs typeface="Arial"/>
              </a:rPr>
              <a:t>was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written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patients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different </a:t>
            </a:r>
            <a:r>
              <a:rPr lang="en-US" sz="2000" spc="-10" dirty="0">
                <a:latin typeface="Arial"/>
                <a:cs typeface="Arial"/>
              </a:rPr>
              <a:t>ages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30" dirty="0">
                <a:latin typeface="Arial"/>
                <a:cs typeface="Arial"/>
              </a:rPr>
              <a:t>levels.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40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language 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familiar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home or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when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visiting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50" dirty="0">
                <a:latin typeface="Arial"/>
                <a:cs typeface="Arial"/>
              </a:rPr>
              <a:t>a </a:t>
            </a:r>
            <a:r>
              <a:rPr lang="en-US" sz="2000" spc="-10" dirty="0">
                <a:latin typeface="Arial"/>
                <a:cs typeface="Arial"/>
              </a:rPr>
              <a:t>doctor.</a:t>
            </a:r>
            <a:endParaRPr lang="en-US" sz="2000" dirty="0">
              <a:latin typeface="Arial"/>
              <a:cs typeface="Arial"/>
            </a:endParaRPr>
          </a:p>
          <a:p>
            <a:endParaRPr lang="en-US" sz="2200" dirty="0">
              <a:latin typeface="Arial"/>
              <a:cs typeface="Arial"/>
            </a:endParaRPr>
          </a:p>
          <a:p>
            <a:pPr marL="12700" marR="5080"/>
            <a:r>
              <a:rPr lang="en-US" sz="2000" spc="-30" dirty="0">
                <a:latin typeface="Arial"/>
                <a:cs typeface="Arial"/>
              </a:rPr>
              <a:t>Read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this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first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0" dirty="0">
                <a:latin typeface="Arial"/>
                <a:cs typeface="Arial"/>
              </a:rPr>
              <a:t>choose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75" dirty="0">
                <a:latin typeface="Arial"/>
                <a:cs typeface="Arial"/>
              </a:rPr>
              <a:t>what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think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helpful.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Reviewing this with your child before your visit is helpful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for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many</a:t>
            </a:r>
            <a:r>
              <a:rPr lang="en-US" sz="2000" spc="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children.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However,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may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that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not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60" dirty="0">
                <a:latin typeface="Arial"/>
                <a:cs typeface="Arial"/>
              </a:rPr>
              <a:t>way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prepare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child.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35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best.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decide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social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narrative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provides</a:t>
            </a:r>
            <a:r>
              <a:rPr lang="en-US" sz="2000" spc="-2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too</a:t>
            </a:r>
            <a:r>
              <a:rPr lang="en-US" sz="2000" spc="-20" dirty="0">
                <a:latin typeface="Arial"/>
                <a:cs typeface="Arial"/>
              </a:rPr>
              <a:t> much</a:t>
            </a:r>
            <a:r>
              <a:rPr lang="en-US" sz="2000" spc="50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information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and your child </a:t>
            </a:r>
            <a:r>
              <a:rPr lang="en-US" sz="2000" spc="50" dirty="0">
                <a:latin typeface="Arial"/>
                <a:cs typeface="Arial"/>
              </a:rPr>
              <a:t>would</a:t>
            </a:r>
            <a:r>
              <a:rPr lang="en-US" sz="2000" dirty="0">
                <a:latin typeface="Arial"/>
                <a:cs typeface="Arial"/>
              </a:rPr>
              <a:t> do better </a:t>
            </a:r>
            <a:r>
              <a:rPr lang="en-US" sz="2000" spc="90" dirty="0">
                <a:latin typeface="Arial"/>
                <a:cs typeface="Arial"/>
              </a:rPr>
              <a:t>with</a:t>
            </a:r>
            <a:r>
              <a:rPr lang="en-US" sz="2000" dirty="0">
                <a:latin typeface="Arial"/>
                <a:cs typeface="Arial"/>
              </a:rPr>
              <a:t> a visual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dirty="0">
                <a:latin typeface="Arial"/>
                <a:cs typeface="Arial"/>
              </a:rPr>
              <a:t> feel free </a:t>
            </a:r>
            <a:r>
              <a:rPr lang="en-US" sz="2000" spc="50" dirty="0">
                <a:latin typeface="Arial"/>
                <a:cs typeface="Arial"/>
              </a:rPr>
              <a:t>to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spc="-10" dirty="0">
                <a:latin typeface="Arial"/>
                <a:cs typeface="Arial"/>
              </a:rPr>
              <a:t>use</a:t>
            </a:r>
            <a:r>
              <a:rPr lang="en-US" sz="2000" dirty="0">
                <a:latin typeface="Arial"/>
                <a:cs typeface="Arial"/>
              </a:rPr>
              <a:t> the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picture </a:t>
            </a:r>
            <a:r>
              <a:rPr lang="en-US" sz="2000" spc="-20" dirty="0">
                <a:latin typeface="Arial"/>
                <a:cs typeface="Arial"/>
              </a:rPr>
              <a:t>schedule</a:t>
            </a:r>
            <a:r>
              <a:rPr lang="en-US" sz="2000" dirty="0">
                <a:latin typeface="Arial"/>
                <a:cs typeface="Arial"/>
              </a:rPr>
              <a:t> that was also sent to you</a:t>
            </a:r>
            <a:r>
              <a:rPr lang="en-US" sz="2000" spc="-20" dirty="0">
                <a:latin typeface="Arial"/>
                <a:cs typeface="Arial"/>
              </a:rPr>
              <a:t>.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200" dirty="0">
                <a:latin typeface="Arial"/>
                <a:cs typeface="Arial"/>
              </a:rPr>
              <a:t> </a:t>
            </a:r>
          </a:p>
          <a:p>
            <a:pPr marL="12700" marR="147955">
              <a:tabLst>
                <a:tab pos="5621655" algn="l"/>
              </a:tabLst>
            </a:pPr>
            <a:r>
              <a:rPr lang="en-US" sz="2000" dirty="0">
                <a:latin typeface="Arial"/>
                <a:cs typeface="Arial"/>
              </a:rPr>
              <a:t>This </a:t>
            </a:r>
            <a:r>
              <a:rPr lang="en-US" sz="2000" spc="-30" dirty="0">
                <a:latin typeface="Arial"/>
                <a:cs typeface="Arial"/>
              </a:rPr>
              <a:t>story </a:t>
            </a:r>
            <a:r>
              <a:rPr lang="en-US" sz="2000" spc="65" dirty="0">
                <a:latin typeface="Arial"/>
                <a:cs typeface="Arial"/>
              </a:rPr>
              <a:t>will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go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over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the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steps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of</a:t>
            </a:r>
            <a:r>
              <a:rPr lang="en-US" sz="2000" spc="-2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coming to the Sleep Lab to complete a sleep study</a:t>
            </a:r>
            <a:r>
              <a:rPr lang="en-US" sz="2000" spc="-10" dirty="0">
                <a:latin typeface="Arial"/>
                <a:cs typeface="Arial"/>
              </a:rPr>
              <a:t>.</a:t>
            </a:r>
            <a:r>
              <a:rPr lang="en-US" sz="2000" dirty="0">
                <a:latin typeface="Arial"/>
                <a:cs typeface="Arial"/>
              </a:rPr>
              <a:t>	</a:t>
            </a:r>
            <a:endParaRPr lang="en-US" sz="2200" dirty="0">
              <a:latin typeface="Arial"/>
              <a:cs typeface="Arial"/>
            </a:endParaRPr>
          </a:p>
          <a:p>
            <a:endParaRPr lang="en-US" sz="2200" dirty="0">
              <a:latin typeface="Arial"/>
              <a:cs typeface="Arial"/>
            </a:endParaRPr>
          </a:p>
          <a:p>
            <a:pPr marL="12700" marR="102235" algn="just"/>
            <a:r>
              <a:rPr lang="en-US" sz="2000" dirty="0">
                <a:latin typeface="Arial"/>
                <a:cs typeface="Arial"/>
              </a:rPr>
              <a:t>If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your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child</a:t>
            </a:r>
            <a:r>
              <a:rPr lang="en-US" sz="2000" spc="-5" dirty="0">
                <a:latin typeface="Arial"/>
                <a:cs typeface="Arial"/>
              </a:rPr>
              <a:t> may have </a:t>
            </a:r>
            <a:r>
              <a:rPr lang="en-US" sz="2000" dirty="0">
                <a:latin typeface="Arial"/>
                <a:cs typeface="Arial"/>
              </a:rPr>
              <a:t>difficulty waiting/checking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in,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-25" dirty="0">
                <a:latin typeface="Arial"/>
                <a:cs typeface="Arial"/>
              </a:rPr>
              <a:t>please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let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our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team</a:t>
            </a:r>
            <a:r>
              <a:rPr lang="en-US" sz="2000" spc="-5" dirty="0">
                <a:latin typeface="Arial"/>
                <a:cs typeface="Arial"/>
              </a:rPr>
              <a:t> </a:t>
            </a:r>
            <a:r>
              <a:rPr lang="en-US" sz="2000" spc="55" dirty="0">
                <a:latin typeface="Arial"/>
                <a:cs typeface="Arial"/>
              </a:rPr>
              <a:t>know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during your intake call so our team can make a plan to support you and your child upon your arrival.</a:t>
            </a:r>
            <a:endParaRPr lang="en-US" sz="2200" dirty="0">
              <a:latin typeface="Arial"/>
              <a:cs typeface="Arial"/>
            </a:endParaRPr>
          </a:p>
          <a:p>
            <a:endParaRPr lang="en-US" sz="3600" dirty="0">
              <a:latin typeface="Arial"/>
              <a:cs typeface="Arial"/>
            </a:endParaRPr>
          </a:p>
          <a:p>
            <a:pPr marL="12700"/>
            <a:r>
              <a:rPr lang="en-US" sz="2000" spc="-10" dirty="0">
                <a:latin typeface="Arial"/>
                <a:cs typeface="Arial"/>
              </a:rPr>
              <a:t>Sincerely,</a:t>
            </a:r>
            <a:endParaRPr lang="en-US" sz="2000" dirty="0">
              <a:latin typeface="Arial"/>
              <a:cs typeface="Arial"/>
            </a:endParaRPr>
          </a:p>
          <a:p>
            <a:pPr marL="12700">
              <a:spcBef>
                <a:spcPts val="600"/>
              </a:spcBef>
            </a:pPr>
            <a:r>
              <a:rPr lang="en-US" sz="2000" b="1" dirty="0">
                <a:latin typeface="Arial"/>
                <a:cs typeface="Arial"/>
              </a:rPr>
              <a:t>The</a:t>
            </a:r>
            <a:r>
              <a:rPr lang="en-US" sz="2000" b="1" spc="5" dirty="0">
                <a:latin typeface="Arial"/>
                <a:cs typeface="Arial"/>
              </a:rPr>
              <a:t> </a:t>
            </a:r>
            <a:r>
              <a:rPr lang="en-US" sz="2000" b="1" dirty="0">
                <a:latin typeface="Arial"/>
                <a:cs typeface="Arial"/>
              </a:rPr>
              <a:t>UC Davis Health PATH Program Team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4868B2A9-9611-E4BC-5EB0-BEAF6BBAA2F9}"/>
              </a:ext>
            </a:extLst>
          </p:cNvPr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41BC1B-B988-E9AC-BE0E-B00B577C2559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F2C1D474-A216-2F9A-2363-0FD1980850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878C061-8294-A18A-A07B-8027ECEF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8" name="TextBox 3">
            <a:extLst>
              <a:ext uri="{FF2B5EF4-FFF2-40B4-BE49-F238E27FC236}">
                <a16:creationId xmlns:a16="http://schemas.microsoft.com/office/drawing/2014/main" id="{2355E91A-BC3A-64EA-508E-FF713217DD91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 I am all set up, the tech will test the sensors to make sure everything works properly.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Now my study will begin.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person in a room with many computer screens&#10;&#10;Description automatically generated">
            <a:extLst>
              <a:ext uri="{FF2B5EF4-FFF2-40B4-BE49-F238E27FC236}">
                <a16:creationId xmlns:a16="http://schemas.microsoft.com/office/drawing/2014/main" id="{7542F216-996D-50B0-E19E-0A76E0CB83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2894341"/>
            <a:ext cx="6740927" cy="4498317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CE935FF9-7B08-2D0F-1E5F-FC31A2BB67BD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72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choose a quiet activity to do in my room before I go to sleep.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read a book, watch a movie, or play with items I brought from home.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3" descr="A green book with a white label on it&#10;&#10;Description automatically generated">
            <a:extLst>
              <a:ext uri="{FF2B5EF4-FFF2-40B4-BE49-F238E27FC236}">
                <a16:creationId xmlns:a16="http://schemas.microsoft.com/office/drawing/2014/main" id="{A01B1EB8-B779-40B8-9D6E-776837531F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4" t="19325" r="39128" b="26567"/>
          <a:stretch/>
        </p:blipFill>
        <p:spPr>
          <a:xfrm>
            <a:off x="13868400" y="2705100"/>
            <a:ext cx="2590799" cy="3297379"/>
          </a:xfrm>
          <a:prstGeom prst="rect">
            <a:avLst/>
          </a:prstGeom>
        </p:spPr>
      </p:pic>
      <p:pic>
        <p:nvPicPr>
          <p:cNvPr id="9" name="Picture 8" descr="A room with a television and a sink&#10;&#10;Description automatically generated">
            <a:extLst>
              <a:ext uri="{FF2B5EF4-FFF2-40B4-BE49-F238E27FC236}">
                <a16:creationId xmlns:a16="http://schemas.microsoft.com/office/drawing/2014/main" id="{3CC235AE-33A9-F54D-5ED4-B6CC551FAB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6" t="35926" r="37160" b="39629"/>
          <a:stretch/>
        </p:blipFill>
        <p:spPr>
          <a:xfrm>
            <a:off x="10591800" y="2705100"/>
            <a:ext cx="2895600" cy="3412671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ECABD4B8-5883-983B-CF50-1D2F947DFDF5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310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it’s time for bed, the tech will let us know to turn the lights out.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use a special blanket, pillow or comfort item to make it feel more like home.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cartoon dog on a black background&#10;&#10;Description automatically generated">
            <a:extLst>
              <a:ext uri="{FF2B5EF4-FFF2-40B4-BE49-F238E27FC236}">
                <a16:creationId xmlns:a16="http://schemas.microsoft.com/office/drawing/2014/main" id="{39E90007-7E19-E3B5-5E40-26C3D64B42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8" t="15329" r="37998" b="20663"/>
          <a:stretch/>
        </p:blipFill>
        <p:spPr>
          <a:xfrm>
            <a:off x="11658600" y="2514600"/>
            <a:ext cx="4162441" cy="52578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0D04F41-44C2-C87D-2877-56538D82DBF9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26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My technologist will be able to monitor me through this camera.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room with a television and a sink&#10;&#10;Description automatically generated">
            <a:extLst>
              <a:ext uri="{FF2B5EF4-FFF2-40B4-BE49-F238E27FC236}">
                <a16:creationId xmlns:a16="http://schemas.microsoft.com/office/drawing/2014/main" id="{07602989-BCD5-9508-0B44-FD889A1C12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t="16148" r="35214" b="30156"/>
          <a:stretch/>
        </p:blipFill>
        <p:spPr>
          <a:xfrm>
            <a:off x="10668000" y="2194020"/>
            <a:ext cx="5257800" cy="5898960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504C3A6-484E-A2A9-66B9-9394FC10A673}"/>
              </a:ext>
            </a:extLst>
          </p:cNvPr>
          <p:cNvSpPr/>
          <p:nvPr/>
        </p:nvSpPr>
        <p:spPr>
          <a:xfrm>
            <a:off x="11811000" y="2194020"/>
            <a:ext cx="3887337" cy="139605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5F910AB-96F2-63D9-E567-FE1A9E1D92BA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752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 I need help or assistance, I can call my tech </a:t>
            </a: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by pressing this red button at any time during the night.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125" dirty="0">
                <a:solidFill>
                  <a:srgbClr val="181818"/>
                </a:solidFill>
                <a:latin typeface="Arial"/>
                <a:cs typeface="Arial"/>
              </a:rPr>
              <a:t>I can find this attached to my bed.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hand holding a white cord&#10;&#10;Description automatically generated">
            <a:extLst>
              <a:ext uri="{FF2B5EF4-FFF2-40B4-BE49-F238E27FC236}">
                <a16:creationId xmlns:a16="http://schemas.microsoft.com/office/drawing/2014/main" id="{A66BEA2C-6B76-3A5A-098B-60951CF0A16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9" b="19650"/>
          <a:stretch/>
        </p:blipFill>
        <p:spPr>
          <a:xfrm>
            <a:off x="10744200" y="2520950"/>
            <a:ext cx="4772025" cy="52451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E37FFD6C-A477-09CE-2679-DF7F68A0E3D8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25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will lay down in my bed and go to sleep.</a:t>
            </a:r>
          </a:p>
        </p:txBody>
      </p:sp>
      <p:pic>
        <p:nvPicPr>
          <p:cNvPr id="4" name="Content Placeholder 3" descr="A blue icon of a person sleeping on a bed&#10;&#10;Description automatically generated">
            <a:extLst>
              <a:ext uri="{FF2B5EF4-FFF2-40B4-BE49-F238E27FC236}">
                <a16:creationId xmlns:a16="http://schemas.microsoft.com/office/drawing/2014/main" id="{D19C8889-24A4-EC14-4C86-55B1E0FEAA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6" t="23331" r="29998" b="23330"/>
          <a:stretch/>
        </p:blipFill>
        <p:spPr>
          <a:xfrm>
            <a:off x="10134600" y="3009900"/>
            <a:ext cx="6187456" cy="42672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294E23BD-36A2-62DB-3CC6-C8CCBB70A4CA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08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my sleep study is over, my tech will wake me up at 5:00 a.m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remove all of the electrodes and the stickers.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digital clock with white numbers&#10;&#10;Description automatically generated">
            <a:extLst>
              <a:ext uri="{FF2B5EF4-FFF2-40B4-BE49-F238E27FC236}">
                <a16:creationId xmlns:a16="http://schemas.microsoft.com/office/drawing/2014/main" id="{35B9CA1C-C161-6E27-085F-DDCFB74482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8" t="23330" r="25196" b="39332"/>
          <a:stretch/>
        </p:blipFill>
        <p:spPr>
          <a:xfrm>
            <a:off x="10363200" y="3619500"/>
            <a:ext cx="6313724" cy="304799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AA1E17A1-DDF6-E330-77B1-79D699FF61A0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11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am all done with my sleep study and will go home.</a:t>
            </a: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Content Placeholder 10" descr="A blue text with yellow rays and stars&#10;&#10;Description automatically generated">
            <a:extLst>
              <a:ext uri="{FF2B5EF4-FFF2-40B4-BE49-F238E27FC236}">
                <a16:creationId xmlns:a16="http://schemas.microsoft.com/office/drawing/2014/main" id="{CD375CA8-876E-C591-F9EF-CB26CC7967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4350" r="19067"/>
          <a:stretch/>
        </p:blipFill>
        <p:spPr bwMode="auto">
          <a:xfrm>
            <a:off x="9753600" y="1879996"/>
            <a:ext cx="6828798" cy="652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CCB6D67-08C7-F79D-BBA5-792BDF88B78C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389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1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0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am going to visit the UC Davis Sleep Lab for a sleep study.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290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technologist there will learn more about my brain and breathing while I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slee</a:t>
            </a:r>
            <a:r>
              <a:rPr lang="en-US" sz="3600" dirty="0">
                <a:solidFill>
                  <a:srgbClr val="181818"/>
                </a:solidFill>
                <a:latin typeface="Arial"/>
                <a:cs typeface="Arial"/>
              </a:rPr>
              <a:t>p.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BEAA5E0-7D34-0BC1-F67F-C349990778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2" t="18190" r="1112" b="21686"/>
          <a:stretch/>
        </p:blipFill>
        <p:spPr>
          <a:xfrm>
            <a:off x="9906000" y="2389972"/>
            <a:ext cx="6854792" cy="5507055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5765104-1C0B-57A1-7291-4BEC49A2BA66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First,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am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going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arrive in the parking garage.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will park our car and use the button to let them know that we are here for our visit.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sign on a wall&#10;&#10;Description automatically generated">
            <a:extLst>
              <a:ext uri="{FF2B5EF4-FFF2-40B4-BE49-F238E27FC236}">
                <a16:creationId xmlns:a16="http://schemas.microsoft.com/office/drawing/2014/main" id="{8C211887-B486-AD6D-14B8-5BFC959379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0" y="2227244"/>
            <a:ext cx="7772400" cy="583251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B8A58D0B-CE29-625C-B0E4-CFEE24E0A4D3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2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will ride the elevator to the third floor.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we arrive, we will enter the Sleep Lab in Suite 3100.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2" name="Content Placeholder 11" descr="A door with a glass window&#10;&#10;Description automatically generated">
            <a:extLst>
              <a:ext uri="{FF2B5EF4-FFF2-40B4-BE49-F238E27FC236}">
                <a16:creationId xmlns:a16="http://schemas.microsoft.com/office/drawing/2014/main" id="{4CDBDC4D-E6E0-85A0-6BB6-E71E28B26D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879203"/>
            <a:ext cx="4895850" cy="6527800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38B348C0-C2F4-54AF-E17A-5A8D8DC87D60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45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8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8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We are </a:t>
            </a:r>
            <a:r>
              <a:rPr kumimoji="0" lang="en-US" sz="3600" b="0" i="0" u="none" strike="noStrike" kern="1200" cap="none" spc="9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going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5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check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lang="en-US" sz="3600" b="0" i="0" u="none" strike="noStrike" kern="1200" cap="none" spc="2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at </a:t>
            </a:r>
            <a:r>
              <a:rPr kumimoji="0" lang="en-US" sz="3600" b="0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3600" b="0" i="0" u="none" strike="noStrike" kern="1200" cap="none" spc="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front</a:t>
            </a:r>
            <a:r>
              <a:rPr kumimoji="0" lang="en-US" sz="3600" b="0" i="0" u="none" strike="noStrike" kern="1200" cap="none" spc="2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desk</a:t>
            </a:r>
            <a:r>
              <a:rPr kumimoji="0" lang="en-US" sz="3600" b="1" i="0" u="none" strike="noStrike" kern="1200" cap="none" spc="8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8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8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There will be some paperwork for my grown up to do.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desk with computers and other equipment&#10;&#10;Description automatically generated">
            <a:extLst>
              <a:ext uri="{FF2B5EF4-FFF2-40B4-BE49-F238E27FC236}">
                <a16:creationId xmlns:a16="http://schemas.microsoft.com/office/drawing/2014/main" id="{A68A75B7-BA3B-5F65-1454-015E25F366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6" t="19946" r="22082"/>
          <a:stretch/>
        </p:blipFill>
        <p:spPr>
          <a:xfrm>
            <a:off x="10287000" y="2400309"/>
            <a:ext cx="6096000" cy="5577031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D6402AA-84C2-FF90-F4C3-EB438E3D1EC1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Next,</a:t>
            </a:r>
            <a:r>
              <a:rPr kumimoji="0" lang="en-US" sz="3600" b="0" i="0" u="none" strike="noStrike" kern="1200" cap="none" spc="25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2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lang="en-US" sz="3600" b="0" i="0" u="none" strike="noStrike" kern="1200" cap="none" spc="254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7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</a:t>
            </a:r>
            <a:r>
              <a:rPr kumimoji="0" lang="en-US" sz="3600" b="0" i="0" u="none" strike="noStrike" kern="1200" cap="none" spc="254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22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wait</a:t>
            </a:r>
            <a:r>
              <a:rPr kumimoji="0" lang="en-US" sz="3600" b="0" i="0" u="none" strike="noStrike" kern="1200" cap="none" spc="254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16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</a:t>
            </a:r>
            <a:r>
              <a:rPr kumimoji="0" lang="en-US" sz="3600" b="0" i="0" u="none" strike="noStrike" kern="1200" cap="none" spc="254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my</a:t>
            </a:r>
            <a:r>
              <a:rPr kumimoji="0" lang="en-US" sz="3600" b="0" i="0" u="none" strike="noStrike" kern="1200" cap="none" spc="254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-2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name </a:t>
            </a:r>
            <a:r>
              <a:rPr kumimoji="0" lang="en-US" sz="3600" b="0" i="0" u="none" strike="noStrike" kern="1200" cap="none" spc="15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3600" b="0" i="0" u="none" strike="noStrike" kern="1200" cap="none" spc="28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lang="en-US" sz="3600" b="0" i="0" u="none" strike="noStrike" kern="1200" cap="none" spc="280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600" b="0" i="0" u="none" strike="noStrike" kern="1200" cap="none" spc="3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called.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3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can play with a favorite toy, read a book or talk with my grown up while I wait.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green book with a white label on it&#10;&#10;Description automatically generated">
            <a:extLst>
              <a:ext uri="{FF2B5EF4-FFF2-40B4-BE49-F238E27FC236}">
                <a16:creationId xmlns:a16="http://schemas.microsoft.com/office/drawing/2014/main" id="{ABBDBFBC-6B3A-7167-21A3-6571D1B67A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4" t="19325" r="39128" b="26567"/>
          <a:stretch/>
        </p:blipFill>
        <p:spPr>
          <a:xfrm>
            <a:off x="10820400" y="2984009"/>
            <a:ext cx="2590799" cy="3297379"/>
          </a:xfrm>
        </p:spPr>
      </p:pic>
      <p:pic>
        <p:nvPicPr>
          <p:cNvPr id="8" name="Picture 7" descr="A hand holding a white cell phone&#10;&#10;Description automatically generated">
            <a:extLst>
              <a:ext uri="{FF2B5EF4-FFF2-40B4-BE49-F238E27FC236}">
                <a16:creationId xmlns:a16="http://schemas.microsoft.com/office/drawing/2014/main" id="{4429A952-15D7-DEC5-6F37-DADAE64AC7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8" t="32958" r="29989" b="6704"/>
          <a:stretch/>
        </p:blipFill>
        <p:spPr>
          <a:xfrm>
            <a:off x="13411199" y="4632698"/>
            <a:ext cx="2590799" cy="2590778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7946AEDC-7386-96D5-344E-538F1A6976C3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939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When my name is called, I will meet my tech.</a:t>
            </a: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show me to my room and give us a tour of the sleep lab.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hospital bed in a hallway&#10;&#10;Description automatically generated">
            <a:extLst>
              <a:ext uri="{FF2B5EF4-FFF2-40B4-BE49-F238E27FC236}">
                <a16:creationId xmlns:a16="http://schemas.microsoft.com/office/drawing/2014/main" id="{8F9DE6A6-878E-5CFE-DEF2-DEC20894C9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3" t="1634"/>
          <a:stretch/>
        </p:blipFill>
        <p:spPr>
          <a:xfrm>
            <a:off x="9829800" y="2324100"/>
            <a:ext cx="7200900" cy="573404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1382AA9-B16A-91DC-3BF8-5132876D02B0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9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42898" y="8877300"/>
            <a:ext cx="6872301" cy="45719"/>
          </a:xfrm>
          <a:custGeom>
            <a:avLst/>
            <a:gdLst/>
            <a:ahLst/>
            <a:cxnLst/>
            <a:rect l="l" t="t" r="r" b="b"/>
            <a:pathLst>
              <a:path w="7324725" h="38100">
                <a:moveTo>
                  <a:pt x="7324724" y="38099"/>
                </a:moveTo>
                <a:lnTo>
                  <a:pt x="0" y="38099"/>
                </a:lnTo>
                <a:lnTo>
                  <a:pt x="0" y="0"/>
                </a:lnTo>
                <a:lnTo>
                  <a:pt x="7324724" y="0"/>
                </a:lnTo>
                <a:lnTo>
                  <a:pt x="7324724" y="38099"/>
                </a:lnTo>
                <a:close/>
              </a:path>
            </a:pathLst>
          </a:custGeom>
          <a:solidFill>
            <a:srgbClr val="181818"/>
          </a:solidFill>
          <a:ln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42F7E3-006F-693C-1FDA-EB6E11D2F475}"/>
              </a:ext>
            </a:extLst>
          </p:cNvPr>
          <p:cNvCxnSpPr>
            <a:cxnSpLocks/>
          </p:cNvCxnSpPr>
          <p:nvPr/>
        </p:nvCxnSpPr>
        <p:spPr>
          <a:xfrm>
            <a:off x="228600" y="190500"/>
            <a:ext cx="177069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E7DA044-9BC7-CD1B-AA36-1A47F2BB4FA4}"/>
              </a:ext>
            </a:extLst>
          </p:cNvPr>
          <p:cNvGrpSpPr/>
          <p:nvPr/>
        </p:nvGrpSpPr>
        <p:grpSpPr>
          <a:xfrm>
            <a:off x="365844" y="9034971"/>
            <a:ext cx="4419600" cy="1061529"/>
            <a:chOff x="4083" y="6176963"/>
            <a:chExt cx="3322880" cy="68813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799D9F72-A9F8-9BCF-844F-089DDD6E52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853" y="6176963"/>
              <a:ext cx="2823110" cy="6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A73C7BF-B26F-1288-16E5-D1250005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3" y="6176963"/>
              <a:ext cx="666943" cy="670020"/>
            </a:xfrm>
            <a:prstGeom prst="rect">
              <a:avLst/>
            </a:prstGeom>
          </p:spPr>
        </p:pic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5F49A7-F31E-040A-8F08-878255CCE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7537" y="1879996"/>
            <a:ext cx="7772400" cy="6527007"/>
          </a:xfrm>
        </p:spPr>
        <p:txBody>
          <a:bodyPr/>
          <a:lstStyle/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125" normalizeH="0" baseline="0" noProof="0" dirty="0">
              <a:ln>
                <a:noFill/>
              </a:ln>
              <a:solidFill>
                <a:srgbClr val="18181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spc="125" dirty="0">
              <a:solidFill>
                <a:srgbClr val="181818"/>
              </a:solidFill>
              <a:latin typeface="Arial"/>
              <a:cs typeface="Arial"/>
            </a:endParaRPr>
          </a:p>
          <a:p>
            <a:pPr marL="12700" marR="467359" lvl="0" indent="0" algn="l" defTabSz="457200" rtl="0" eaLnBrk="1" fontAlgn="auto" latinLnBrk="0" hangingPunct="1">
              <a:lnSpc>
                <a:spcPct val="1076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125" normalizeH="0" baseline="0" noProof="0" dirty="0">
                <a:ln>
                  <a:noFill/>
                </a:ln>
                <a:solidFill>
                  <a:srgbClr val="18181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They will show me where the bathrooms are.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 descr="A bathroom with a sink and a door&#10;&#10;Description automatically generated">
            <a:extLst>
              <a:ext uri="{FF2B5EF4-FFF2-40B4-BE49-F238E27FC236}">
                <a16:creationId xmlns:a16="http://schemas.microsoft.com/office/drawing/2014/main" id="{C4C822D2-B0DA-056B-1A74-443EC71BC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1634"/>
          <a:stretch/>
        </p:blipFill>
        <p:spPr>
          <a:xfrm>
            <a:off x="9753600" y="2324100"/>
            <a:ext cx="7277100" cy="5734049"/>
          </a:xfr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362F1E1-A851-CCEB-9FE9-BB76D3CF6429}"/>
              </a:ext>
            </a:extLst>
          </p:cNvPr>
          <p:cNvSpPr txBox="1"/>
          <p:nvPr/>
        </p:nvSpPr>
        <p:spPr>
          <a:xfrm>
            <a:off x="468628" y="9985629"/>
            <a:ext cx="8001000" cy="249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0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Raavi" panose="020B0502040204020203" pitchFamily="34" charset="0"/>
              </a:rPr>
              <a:t>© 2024 The Regents of the University of California, Davis campus. All Rights Reserved. Used with permission.</a:t>
            </a:r>
            <a:endParaRPr lang="en-US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69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ddb1a8-feab-41e2-8649-05c0b1fa7263">
      <Terms xmlns="http://schemas.microsoft.com/office/infopath/2007/PartnerControls"/>
    </lcf76f155ced4ddcb4097134ff3c332f>
    <TaxCatchAll xmlns="ecd75a84-ede7-4a1d-8bb0-1b451a6f1f4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5969B7133FE643B5974A8E7ABADA7D" ma:contentTypeVersion="15" ma:contentTypeDescription="Create a new document." ma:contentTypeScope="" ma:versionID="61598197ad8db710245cb215ef8719e2">
  <xsd:schema xmlns:xsd="http://www.w3.org/2001/XMLSchema" xmlns:xs="http://www.w3.org/2001/XMLSchema" xmlns:p="http://schemas.microsoft.com/office/2006/metadata/properties" xmlns:ns2="b8ddb1a8-feab-41e2-8649-05c0b1fa7263" xmlns:ns3="ecd75a84-ede7-4a1d-8bb0-1b451a6f1f4a" xmlns:ns4="21e85bab-b6c4-42a1-810a-4a4e674ffb04" targetNamespace="http://schemas.microsoft.com/office/2006/metadata/properties" ma:root="true" ma:fieldsID="ff68293e0a33101763f4396d6e0eddc6" ns2:_="" ns3:_="" ns4:_="">
    <xsd:import namespace="b8ddb1a8-feab-41e2-8649-05c0b1fa7263"/>
    <xsd:import namespace="ecd75a84-ede7-4a1d-8bb0-1b451a6f1f4a"/>
    <xsd:import namespace="21e85bab-b6c4-42a1-810a-4a4e674ffb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db1a8-feab-41e2-8649-05c0b1fa7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75a84-ede7-4a1d-8bb0-1b451a6f1f4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5f0426-cf4a-4a00-a84e-42935a1f4069}" ma:internalName="TaxCatchAll" ma:showField="CatchAllData" ma:web="ecd75a84-ede7-4a1d-8bb0-1b451a6f1f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e85bab-b6c4-42a1-810a-4a4e674ffb0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F9933F-5E84-4277-B0CA-AAF0A49DB472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ecd75a84-ede7-4a1d-8bb0-1b451a6f1f4a"/>
    <ds:schemaRef ds:uri="http://schemas.microsoft.com/office/2006/documentManagement/types"/>
    <ds:schemaRef ds:uri="b8ddb1a8-feab-41e2-8649-05c0b1fa7263"/>
    <ds:schemaRef ds:uri="21e85bab-b6c4-42a1-810a-4a4e674ffb04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678BEB7-5372-499B-84CD-95C1F134DD38}"/>
</file>

<file path=customXml/itemProps3.xml><?xml version="1.0" encoding="utf-8"?>
<ds:datastoreItem xmlns:ds="http://schemas.openxmlformats.org/officeDocument/2006/customXml" ds:itemID="{7D4F74A8-7136-4F28-83F2-FEEE5AC82F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1241</TotalTime>
  <Words>1528</Words>
  <Application>Microsoft Office PowerPoint</Application>
  <PresentationFormat>Custom</PresentationFormat>
  <Paragraphs>157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Office Theme</vt:lpstr>
      <vt:lpstr>Visiting the Sleep Lab</vt:lpstr>
      <vt:lpstr>A note to caregivers: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Draw Social Story_Final</dc:title>
  <dc:creator>autismfriendly</dc:creator>
  <cp:keywords>DAFqOiTsPkU,BAFKRepFJcY</cp:keywords>
  <cp:lastModifiedBy>Julia Sherman</cp:lastModifiedBy>
  <cp:revision>10</cp:revision>
  <dcterms:created xsi:type="dcterms:W3CDTF">2023-10-20T16:43:52Z</dcterms:created>
  <dcterms:modified xsi:type="dcterms:W3CDTF">2025-04-23T17:58:42Z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2023-08-09T00:00:00Z</vt:filetime>
  </property>
  <property fmtid="{D5CDD505-2E9C-101B-9397-08002B2CF9AE}" pid="3" name="Creator">
    <vt:lpwstr>Canva</vt:lpwstr>
  </property>
  <property fmtid="{D5CDD505-2E9C-101B-9397-08002B2CF9AE}" pid="4" name="LastSaved">
    <vt:filetime>2023-10-20T00:00:00Z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0x010100645969B7133FE643B5974A8E7ABADA7D</vt:lpwstr>
  </property>
  <property fmtid="{D5CDD505-2E9C-101B-9397-08002B2CF9AE}" pid="7" name="MediaServiceImageTags">
    <vt:lpwstr/>
  </property>
</Properties>
</file>